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91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36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58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424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2/18/2022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4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4D8F-B8AB-44C9-9453-1D6BE96FE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Review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F5E86-32A1-4BFA-A6C1-E8CC7E186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79"/>
            <a:ext cx="10268712" cy="2901215"/>
          </a:xfrm>
        </p:spPr>
        <p:txBody>
          <a:bodyPr>
            <a:normAutofit/>
          </a:bodyPr>
          <a:lstStyle/>
          <a:p>
            <a:pPr algn="r"/>
            <a:r>
              <a:rPr lang="en-US" sz="1000" dirty="0">
                <a:latin typeface="SF UI Display" panose="00000500000000000000" pitchFamily="50" charset="0"/>
              </a:rPr>
              <a:t>-</a:t>
            </a:r>
            <a:r>
              <a:rPr lang="en-IN" sz="1000" dirty="0">
                <a:latin typeface="SF UI Display" panose="00000500000000000000" pitchFamily="50" charset="0"/>
              </a:rPr>
              <a:t>2010030151 K S </a:t>
            </a:r>
            <a:r>
              <a:rPr lang="en-IN" sz="1000" dirty="0" err="1">
                <a:latin typeface="SF UI Display" panose="00000500000000000000" pitchFamily="50" charset="0"/>
              </a:rPr>
              <a:t>Satyavarsan</a:t>
            </a:r>
            <a:endParaRPr lang="en-IN" sz="1000" dirty="0">
              <a:latin typeface="SF UI Display" panose="00000500000000000000" pitchFamily="50" charset="0"/>
            </a:endParaRP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2010030071 Jyothin Movva</a:t>
            </a: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2010030040 Devaraj Acharya</a:t>
            </a: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2010030341 </a:t>
            </a:r>
            <a:r>
              <a:rPr lang="en-IN" sz="1000" dirty="0" err="1">
                <a:latin typeface="SF UI Display" panose="00000500000000000000" pitchFamily="50" charset="0"/>
              </a:rPr>
              <a:t>Snehith</a:t>
            </a:r>
            <a:r>
              <a:rPr lang="en-IN" sz="1000" dirty="0">
                <a:latin typeface="SF UI Display" panose="00000500000000000000" pitchFamily="50" charset="0"/>
              </a:rPr>
              <a:t> </a:t>
            </a:r>
            <a:r>
              <a:rPr lang="en-IN" sz="1000" dirty="0" err="1">
                <a:latin typeface="SF UI Display" panose="00000500000000000000" pitchFamily="50" charset="0"/>
              </a:rPr>
              <a:t>Kamepally</a:t>
            </a:r>
            <a:endParaRPr lang="en-IN" sz="1000" dirty="0">
              <a:latin typeface="SF UI Display" panose="00000500000000000000" pitchFamily="50" charset="0"/>
            </a:endParaRPr>
          </a:p>
          <a:p>
            <a:pPr algn="r"/>
            <a:r>
              <a:rPr lang="en-IN" sz="1000" dirty="0">
                <a:latin typeface="SF UI Display" panose="00000500000000000000" pitchFamily="50" charset="0"/>
              </a:rPr>
              <a:t>2010030329 Karthik</a:t>
            </a:r>
          </a:p>
          <a:p>
            <a:endParaRPr lang="en-US" sz="1000" dirty="0">
              <a:latin typeface="SF UI Display" panose="00000500000000000000" pitchFamily="50" charset="0"/>
            </a:endParaRPr>
          </a:p>
          <a:p>
            <a:endParaRPr lang="en-US" sz="1000" dirty="0">
              <a:latin typeface="SF UI Displa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1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BFE9-A635-48ED-968C-82885534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err="1"/>
              <a:t>flowchrat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D2D47-44A5-46B1-BAA1-490EEA1F7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5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83FF564-6439-4E02-85B4-7EDF96742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009"/>
            <a:ext cx="12192000" cy="609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5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AC65-EFD7-409D-9504-DDBC0855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63D2-AF30-4C31-896C-0474E4212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16E6-3E4B-4BC8-B9D9-FD2C6065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5895-1E21-4361-BE49-B59C0B535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Data collected </a:t>
            </a:r>
          </a:p>
          <a:p>
            <a:pPr marL="457200" indent="-457200">
              <a:buFontTx/>
              <a:buChar char="-"/>
            </a:pPr>
            <a:r>
              <a:rPr lang="en-US" dirty="0"/>
              <a:t>Project will be implemented using seaborn, matplot.lib, </a:t>
            </a:r>
            <a:r>
              <a:rPr lang="en-US" dirty="0" err="1"/>
              <a:t>ploty</a:t>
            </a:r>
            <a:r>
              <a:rPr lang="en-US" dirty="0"/>
              <a:t> and flask  </a:t>
            </a:r>
          </a:p>
          <a:p>
            <a:pPr marL="457200" indent="-457200">
              <a:buFontTx/>
              <a:buChar char="-"/>
            </a:pPr>
            <a:r>
              <a:rPr lang="en-US" dirty="0"/>
              <a:t>Flask environment for the project is functional </a:t>
            </a:r>
          </a:p>
          <a:p>
            <a:pPr marL="457200" indent="-457200">
              <a:buFontTx/>
              <a:buChar char="-"/>
            </a:pPr>
            <a:r>
              <a:rPr lang="en-US" dirty="0"/>
              <a:t>Generating plots from the given data is functional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62AB-533C-4536-A3D8-3746A27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2CAF0-D2A2-4B0D-89D6-8BE898C7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2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8529-AA4D-4874-8095-665A08E0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2044-A03F-4813-953B-0FF93B3C5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815C-2E50-4C91-AAA5-EAD8485C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4537-C316-4670-BDAF-8F219D25D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2047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Juxtapose</Template>
  <TotalTime>16</TotalTime>
  <Words>59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Franklin Gothic Demi Cond</vt:lpstr>
      <vt:lpstr>Franklin Gothic Medium</vt:lpstr>
      <vt:lpstr>SF UI Display</vt:lpstr>
      <vt:lpstr>Wingdings</vt:lpstr>
      <vt:lpstr>JuxtaposeVTI</vt:lpstr>
      <vt:lpstr>Review 2 </vt:lpstr>
      <vt:lpstr>Implementation flowchrat</vt:lpstr>
      <vt:lpstr>PowerPoint Presentation</vt:lpstr>
      <vt:lpstr>Github</vt:lpstr>
      <vt:lpstr>Work progress</vt:lpstr>
      <vt:lpstr>Alpha testing </vt:lpstr>
      <vt:lpstr>Suggestions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 </dc:title>
  <dc:creator>Jyothin   Movva .</dc:creator>
  <cp:lastModifiedBy>Jyothin   Movva .</cp:lastModifiedBy>
  <cp:revision>1</cp:revision>
  <dcterms:created xsi:type="dcterms:W3CDTF">2022-02-18T05:11:04Z</dcterms:created>
  <dcterms:modified xsi:type="dcterms:W3CDTF">2022-02-18T05:27:53Z</dcterms:modified>
</cp:coreProperties>
</file>