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65" r:id="rId3"/>
    <p:sldId id="262" r:id="rId4"/>
    <p:sldId id="263" r:id="rId5"/>
    <p:sldId id="264" r:id="rId6"/>
    <p:sldId id="456" r:id="rId7"/>
    <p:sldId id="450" r:id="rId8"/>
    <p:sldId id="258" r:id="rId9"/>
    <p:sldId id="267" r:id="rId10"/>
    <p:sldId id="259" r:id="rId11"/>
    <p:sldId id="455" r:id="rId12"/>
    <p:sldId id="260"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B2C8AAB-A9CE-403D-A8EB-076230E1BE79}"/>
              </a:ext>
            </a:extLst>
          </p:cNvPr>
          <p:cNvPicPr>
            <a:picLocks noGrp="1" noChangeAspect="1"/>
          </p:cNvPicPr>
          <p:nvPr>
            <p:ph idx="1"/>
          </p:nvPr>
        </p:nvPicPr>
        <p:blipFill>
          <a:blip r:embed="rId2"/>
          <a:stretch>
            <a:fillRect/>
          </a:stretch>
        </p:blipFill>
        <p:spPr>
          <a:xfrm>
            <a:off x="838200" y="1767828"/>
            <a:ext cx="8111232" cy="4351338"/>
          </a:xfrm>
        </p:spPr>
      </p:pic>
    </p:spTree>
    <p:extLst>
      <p:ext uri="{BB962C8B-B14F-4D97-AF65-F5344CB8AC3E}">
        <p14:creationId xmlns:p14="http://schemas.microsoft.com/office/powerpoint/2010/main" val="19355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p:txBody>
          <a:bodyPr/>
          <a:lstStyle/>
          <a:p>
            <a:endParaRPr lang="en-US" dirty="0"/>
          </a:p>
          <a:p>
            <a:endParaRPr lang="en-US" dirty="0"/>
          </a:p>
          <a:p>
            <a:endParaRPr lang="en-US" dirty="0"/>
          </a:p>
          <a:p>
            <a:r>
              <a:rPr lang="en-US" dirty="0"/>
              <a:t>LSTM </a:t>
            </a:r>
          </a:p>
        </p:txBody>
      </p:sp>
    </p:spTree>
    <p:extLst>
      <p:ext uri="{BB962C8B-B14F-4D97-AF65-F5344CB8AC3E}">
        <p14:creationId xmlns:p14="http://schemas.microsoft.com/office/powerpoint/2010/main" val="803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923136751"/>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endParaRPr lang="en-US" sz="1200" dirty="0">
                        <a:latin typeface="SF UI Display" panose="00000500000000000000" pitchFamily="50" charset="0"/>
                      </a:endParaRP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873975231"/>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4291302335"/>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endParaRPr lang="en-US" sz="1200" dirty="0">
                        <a:latin typeface="SF UI Display" panose="00000500000000000000" pitchFamily="50" charset="0"/>
                      </a:endParaRP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p:txBody>
          <a:bodyPr/>
          <a:lstStyle/>
          <a:p>
            <a:r>
              <a:rPr lang="en-US" b="1" dirty="0"/>
              <a:t>IMPLEMENTATION FLOWCHART</a:t>
            </a:r>
            <a:endParaRPr lang="en-US" dirty="0"/>
          </a:p>
        </p:txBody>
      </p:sp>
      <p:pic>
        <p:nvPicPr>
          <p:cNvPr id="4" name="Content Placeholder 8" descr="Diagram&#10;&#10;Description automatically generated">
            <a:extLst>
              <a:ext uri="{FF2B5EF4-FFF2-40B4-BE49-F238E27FC236}">
                <a16:creationId xmlns:a16="http://schemas.microsoft.com/office/drawing/2014/main" id="{DD6F84D4-55E7-4B67-844C-30385ADDE7F0}"/>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3034928" y="1539768"/>
            <a:ext cx="6122143" cy="4953107"/>
          </a:xfrm>
        </p:spPr>
      </p:pic>
    </p:spTree>
    <p:extLst>
      <p:ext uri="{BB962C8B-B14F-4D97-AF65-F5344CB8AC3E}">
        <p14:creationId xmlns:p14="http://schemas.microsoft.com/office/powerpoint/2010/main" val="15204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for theme song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36F0B-1B44-42F2-9760-5A53A2BF5423}"/>
              </a:ext>
            </a:extLst>
          </p:cNvPr>
          <p:cNvPicPr>
            <a:picLocks noChangeAspect="1"/>
          </p:cNvPicPr>
          <p:nvPr/>
        </p:nvPicPr>
        <p:blipFill>
          <a:blip r:embed="rId2"/>
          <a:stretch>
            <a:fillRect/>
          </a:stretch>
        </p:blipFill>
        <p:spPr>
          <a:xfrm>
            <a:off x="913677" y="661601"/>
            <a:ext cx="10364646" cy="5534797"/>
          </a:xfrm>
          <a:prstGeom prst="rect">
            <a:avLst/>
          </a:prstGeom>
        </p:spPr>
      </p:pic>
    </p:spTree>
    <p:extLst>
      <p:ext uri="{BB962C8B-B14F-4D97-AF65-F5344CB8AC3E}">
        <p14:creationId xmlns:p14="http://schemas.microsoft.com/office/powerpoint/2010/main" val="37517725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43</TotalTime>
  <Words>815</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LITERATURE REVIEW </vt:lpstr>
      <vt:lpstr>PowerPoint Presentation</vt:lpstr>
      <vt:lpstr>PowerPoint Presentation</vt:lpstr>
      <vt:lpstr>PowerPoint Presentation</vt:lpstr>
      <vt:lpstr>IMPLEMENTATION FLOWCHART</vt:lpstr>
      <vt:lpstr>Dataset and techniques </vt:lpstr>
      <vt:lpstr>GITHUB COMMITS</vt:lpstr>
      <vt:lpstr>PowerPoint Presentation</vt:lpstr>
      <vt:lpstr>PRE-PROCESSING CODE </vt:lpstr>
      <vt:lpstr>PowerPoint Presentation</vt:lpstr>
      <vt:lpstr>TECHNIQUES AND SELECTED MODELS</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11</cp:revision>
  <dcterms:created xsi:type="dcterms:W3CDTF">2022-03-02T04:51:23Z</dcterms:created>
  <dcterms:modified xsi:type="dcterms:W3CDTF">2022-03-03T04:48:59Z</dcterms:modified>
</cp:coreProperties>
</file>