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456" r:id="rId3"/>
    <p:sldId id="450" r:id="rId4"/>
    <p:sldId id="258" r:id="rId5"/>
    <p:sldId id="267" r:id="rId6"/>
    <p:sldId id="260" r:id="rId7"/>
    <p:sldId id="259" r:id="rId8"/>
    <p:sldId id="455" r:id="rId9"/>
    <p:sldId id="457" r:id="rId10"/>
    <p:sldId id="453" r:id="rId11"/>
    <p:sldId id="45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7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39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536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8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2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19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98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3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8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0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0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27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916-8AB7-4159-BDD6-D09AA71CA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05" y="735406"/>
            <a:ext cx="8440290" cy="164149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ea typeface="Cascadia Mono SemiBold" panose="020B0609020000020004" pitchFamily="49" charset="0"/>
                <a:cs typeface="Cascadia Mono SemiBold" panose="020B0609020000020004" pitchFamily="49" charset="0"/>
              </a:rPr>
              <a:t>REVIEW 4</a:t>
            </a:r>
            <a:br>
              <a:rPr lang="en-US" dirty="0"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n-US" sz="4400" dirty="0">
                <a:latin typeface="SF UI Display" panose="00000500000000000000" pitchFamily="50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</a:t>
            </a:r>
            <a:r>
              <a:rPr lang="en-US" sz="4400" dirty="0">
                <a:latin typeface="SF UI Display" panose="00000500000000000000" pitchFamily="50" charset="0"/>
              </a:rPr>
              <a:t>usic generation using </a:t>
            </a:r>
            <a:r>
              <a:rPr lang="en-US" sz="4400">
                <a:latin typeface="SF UI Display" panose="00000500000000000000" pitchFamily="50" charset="0"/>
              </a:rPr>
              <a:t>machine learning</a:t>
            </a:r>
            <a:br>
              <a:rPr lang="en-US" dirty="0">
                <a:latin typeface="SF UI Display" panose="00000500000000000000" pitchFamily="50" charset="0"/>
              </a:rPr>
            </a:br>
            <a:r>
              <a:rPr lang="en-US" dirty="0"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F37A5-0BDB-4022-BAAD-F40E03BA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6020325"/>
            <a:ext cx="9144000" cy="75402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Guide: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Dr. Arpita Gupta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Presenters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2010030071 -  Jyothin Movva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2010030151 -  </a:t>
            </a:r>
            <a:r>
              <a:rPr lang="en-US" sz="1600" dirty="0">
                <a:solidFill>
                  <a:schemeClr val="tx1"/>
                </a:solidFill>
              </a:rPr>
              <a:t>K 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Satyavarsan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2010030040 -  Devaraj Acharya  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9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A1A7-31E8-4B52-9C79-1B446B5A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743485"/>
            <a:ext cx="10691265" cy="1371030"/>
          </a:xfrm>
        </p:spPr>
        <p:txBody>
          <a:bodyPr/>
          <a:lstStyle/>
          <a:p>
            <a:r>
              <a:rPr lang="en-US" b="1" dirty="0">
                <a:latin typeface="SF UI Display" panose="00000500000000000000" pitchFamily="50" charset="0"/>
              </a:rPr>
              <a:t>Suggestions </a:t>
            </a:r>
            <a:endParaRPr lang="en-US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A1A7-31E8-4B52-9C79-1B446B5A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743485"/>
            <a:ext cx="10691265" cy="1371030"/>
          </a:xfrm>
        </p:spPr>
        <p:txBody>
          <a:bodyPr/>
          <a:lstStyle/>
          <a:p>
            <a:r>
              <a:rPr lang="en-US" b="1" dirty="0">
                <a:latin typeface="SF UI Display" panose="00000500000000000000" pitchFamily="50" charset="0"/>
              </a:rPr>
              <a:t>Thank you  </a:t>
            </a:r>
            <a:endParaRPr lang="en-US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64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7C1A-5F15-42A9-B07E-4FD62F83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/>
              <a:t>IMPLEMENTATION FLOWCHART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9E7A5-A1C4-4F09-A325-5EA4C66C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01" y="1063378"/>
            <a:ext cx="8498397" cy="56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0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5F11-4ECD-4D14-B6F6-7968A90E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448260"/>
            <a:ext cx="9527275" cy="1241944"/>
          </a:xfrm>
        </p:spPr>
        <p:txBody>
          <a:bodyPr/>
          <a:lstStyle/>
          <a:p>
            <a:r>
              <a:rPr lang="en-US" b="1" dirty="0">
                <a:latin typeface="SF UI Display" panose="00000500000000000000" pitchFamily="50" charset="0"/>
              </a:rPr>
              <a:t>Dataset and techniques </a:t>
            </a:r>
            <a:endParaRPr lang="en-US" dirty="0">
              <a:latin typeface="SF UI Display" panose="00000500000000000000" pitchFamily="50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2B2FD0-D2DB-4B08-8E50-9D38C955B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09535"/>
              </p:ext>
            </p:extLst>
          </p:nvPr>
        </p:nvGraphicFramePr>
        <p:xfrm>
          <a:off x="772357" y="2071150"/>
          <a:ext cx="9905185" cy="389501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489812">
                  <a:extLst>
                    <a:ext uri="{9D8B030D-6E8A-4147-A177-3AD203B41FA5}">
                      <a16:colId xmlns:a16="http://schemas.microsoft.com/office/drawing/2014/main" val="3425708707"/>
                    </a:ext>
                  </a:extLst>
                </a:gridCol>
                <a:gridCol w="3399628">
                  <a:extLst>
                    <a:ext uri="{9D8B030D-6E8A-4147-A177-3AD203B41FA5}">
                      <a16:colId xmlns:a16="http://schemas.microsoft.com/office/drawing/2014/main" val="3089113285"/>
                    </a:ext>
                  </a:extLst>
                </a:gridCol>
                <a:gridCol w="3015745">
                  <a:extLst>
                    <a:ext uri="{9D8B030D-6E8A-4147-A177-3AD203B41FA5}">
                      <a16:colId xmlns:a16="http://schemas.microsoft.com/office/drawing/2014/main" val="4177798828"/>
                    </a:ext>
                  </a:extLst>
                </a:gridCol>
              </a:tblGrid>
              <a:tr h="4525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Dataset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characteristics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Models and Technique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389268"/>
                  </a:ext>
                </a:extLst>
              </a:tr>
              <a:tr h="408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Midi melody files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60 midi files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LSTM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374790"/>
                  </a:ext>
                </a:extLst>
              </a:tr>
              <a:tr h="3345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Midi piano files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92 midi files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LSTM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732382"/>
                  </a:ext>
                </a:extLst>
              </a:tr>
              <a:tr h="14137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Lakh </a:t>
                      </a:r>
                      <a:r>
                        <a:rPr lang="en-US" sz="1200" dirty="0" err="1">
                          <a:effectLst/>
                        </a:rPr>
                        <a:t>pianoroll</a:t>
                      </a:r>
                      <a:r>
                        <a:rPr lang="en-US" sz="1200" dirty="0">
                          <a:effectLst/>
                        </a:rPr>
                        <a:t> dataset .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174,154 multitrack piano rolls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1)</a:t>
                      </a:r>
                      <a:r>
                        <a:rPr lang="en-US" sz="1200" dirty="0" err="1">
                          <a:effectLst/>
                        </a:rPr>
                        <a:t>JamBot</a:t>
                      </a:r>
                      <a:r>
                        <a:rPr lang="en-US" sz="1200" dirty="0">
                          <a:effectLst/>
                        </a:rPr>
                        <a:t> (LSTM)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2)Convolutional Generative Adversarial Networks with Binary Neurons for Polyphonic Music Generation (GAN)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3)</a:t>
                      </a:r>
                      <a:r>
                        <a:rPr lang="en-US" sz="1200" dirty="0" err="1">
                          <a:effectLst/>
                        </a:rPr>
                        <a:t>MuseGAN</a:t>
                      </a:r>
                      <a:r>
                        <a:rPr lang="en-US" sz="1200" dirty="0">
                          <a:effectLst/>
                        </a:rPr>
                        <a:t> (GAN)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110421"/>
                  </a:ext>
                </a:extLst>
              </a:tr>
              <a:tr h="786523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200" kern="1800" spc="20" dirty="0">
                          <a:effectLst/>
                        </a:rPr>
                        <a:t>Lo-Fi Hip Hop MIDIs</a:t>
                      </a:r>
                      <a:endParaRPr lang="en-IN" sz="1200" dirty="0">
                        <a:effectLst/>
                      </a:endParaRPr>
                    </a:p>
                    <a:p>
                      <a:pPr indent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93 midi files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300"/>
                        </a:lnSpc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1) Lo-Fi Hip Hop Generation(LSTM)</a:t>
                      </a:r>
                      <a:endParaRPr lang="en-IN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287136"/>
                  </a:ext>
                </a:extLst>
              </a:tr>
              <a:tr h="499356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en-US" sz="1200" spc="20" dirty="0">
                          <a:effectLst/>
                        </a:rPr>
                        <a:t>Multi-modal MIREX Emotion Dataset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193 midi files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9" marR="613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60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11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ED00-07F8-488F-9CF8-9CBE39CA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GITHUB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E96F9-2D5A-45E2-A5CB-E5C53EAC6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257" y="1746173"/>
            <a:ext cx="415173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05531-934D-407C-9A91-3794942E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92" y="1746174"/>
            <a:ext cx="604750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6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58F80D-FBAD-467E-A11B-441B373C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999786"/>
            <a:ext cx="8154538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604A-0B6C-4F63-A010-095EE108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TECHNIQUES AND SELECTED  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D711-E1D6-4105-87FF-C29AAC83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2006600"/>
            <a:ext cx="102338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Neural Network in combination with LSTM </a:t>
            </a:r>
          </a:p>
          <a:p>
            <a:endParaRPr lang="en-US" dirty="0"/>
          </a:p>
          <a:p>
            <a:r>
              <a:rPr lang="en-US" dirty="0"/>
              <a:t>Techniques -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Keras</a:t>
            </a:r>
            <a:r>
              <a:rPr lang="en-US" dirty="0"/>
              <a:t> – NN &amp; LSTM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Music21 – toolkit used to analyze and transforming music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Pandas – Data analysis toolkit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Pickle – serializing and de serializing a python object structure so it can be saved on to a disk. </a:t>
            </a:r>
          </a:p>
        </p:txBody>
      </p:sp>
    </p:spTree>
    <p:extLst>
      <p:ext uri="{BB962C8B-B14F-4D97-AF65-F5344CB8AC3E}">
        <p14:creationId xmlns:p14="http://schemas.microsoft.com/office/powerpoint/2010/main" val="80389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31FC-68E4-4CAF-897F-2F4CBDB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IMPLEMTATION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64B0E-830E-4051-84B9-BAF6E33E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233800" cy="4351338"/>
          </a:xfrm>
        </p:spPr>
        <p:txBody>
          <a:bodyPr>
            <a:noAutofit/>
          </a:bodyPr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django.shortcuts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redirect, render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.models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Document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.forms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DocumentForm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pickle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music21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instrument, note, stream, chord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keras.models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Sequential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keras.layers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Dense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keras.layers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Dropout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keras.layers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E81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keras.layers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keras.layers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66D9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E6DB7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 Generate a piano midi file """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FD9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#load the notes used to train the model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D9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'data/notes'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E6DB7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dirty="0" err="1">
                <a:solidFill>
                  <a:srgbClr val="E6DB7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600" dirty="0">
                <a:solidFill>
                  <a:srgbClr val="E6DB7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notes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FD9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all pitch names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pitchnames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D9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66D9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notes))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dirty="0">
                <a:solidFill>
                  <a:srgbClr val="FD97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all pitch names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n_vocab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6D9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66D9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(notes))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555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E6C5-04FC-4895-9CE2-967E3ED1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889269-FE3A-4987-9897-4E8AF15B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91665"/>
            <a:ext cx="7471299" cy="40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B0E0EE-6D8E-40D6-B2EB-DDB2C1B3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08" y="2879725"/>
            <a:ext cx="5731510" cy="54927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70BAAA-38E5-4214-BFB7-4748A7D5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50" y="1968977"/>
            <a:ext cx="3863340" cy="26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0569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Custom 2">
      <a:majorFont>
        <a:latin typeface="SF UI Display"/>
        <a:ea typeface=""/>
        <a:cs typeface=""/>
      </a:majorFont>
      <a:minorFont>
        <a:latin typeface="SF UI Display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69</TotalTime>
  <Words>329</Words>
  <Application>Microsoft Office PowerPoint</Application>
  <PresentationFormat>Widescreen</PresentationFormat>
  <Paragraphs>70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SF UI Display</vt:lpstr>
      <vt:lpstr>Depth</vt:lpstr>
      <vt:lpstr>REVIEW 4 Music generation using machine learning  </vt:lpstr>
      <vt:lpstr>IMPLEMENTATION FLOWCHART</vt:lpstr>
      <vt:lpstr>Dataset and techniques </vt:lpstr>
      <vt:lpstr>GITHUB COMMITS</vt:lpstr>
      <vt:lpstr>PowerPoint Presentation</vt:lpstr>
      <vt:lpstr>TECHNIQUES AND SELECTED   MODELS</vt:lpstr>
      <vt:lpstr>IMPLEMTATION </vt:lpstr>
      <vt:lpstr>RESULTS</vt:lpstr>
      <vt:lpstr>PowerPoint Presentation</vt:lpstr>
      <vt:lpstr>Suggestions 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2 Music generation using LTSM   </dc:title>
  <dc:creator>Jyothin   Movva .</dc:creator>
  <cp:lastModifiedBy>Jyothin   Movva .</cp:lastModifiedBy>
  <cp:revision>39</cp:revision>
  <dcterms:created xsi:type="dcterms:W3CDTF">2022-03-02T04:51:23Z</dcterms:created>
  <dcterms:modified xsi:type="dcterms:W3CDTF">2022-04-08T02:55:12Z</dcterms:modified>
</cp:coreProperties>
</file>