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456" r:id="rId3"/>
    <p:sldId id="450" r:id="rId4"/>
    <p:sldId id="258" r:id="rId5"/>
    <p:sldId id="267" r:id="rId6"/>
    <p:sldId id="260" r:id="rId7"/>
    <p:sldId id="259" r:id="rId8"/>
    <p:sldId id="455" r:id="rId9"/>
    <p:sldId id="265" r:id="rId10"/>
    <p:sldId id="262" r:id="rId11"/>
    <p:sldId id="263" r:id="rId12"/>
    <p:sldId id="264"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LTSM </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647529278"/>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r>
                        <a:rPr lang="en-US" sz="1200" dirty="0">
                          <a:latin typeface="SF UI Display" panose="00000500000000000000" pitchFamily="50" charset="0"/>
                        </a:rPr>
                        <a:t> </a:t>
                      </a:r>
                    </a:p>
                    <a:p>
                      <a:r>
                        <a:rPr lang="en-US" sz="1200" dirty="0">
                          <a:latin typeface="SF UI Display" panose="00000500000000000000" pitchFamily="50" charset="0"/>
                        </a:rPr>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p>
                    <a:p>
                      <a:endParaRPr lang="en-US" sz="1200" dirty="0">
                        <a:latin typeface="SF UI Display" panose="00000500000000000000" pitchFamily="50" charset="0"/>
                      </a:endParaRPr>
                    </a:p>
                    <a:p>
                      <a:r>
                        <a:rPr lang="en-US" sz="1200" dirty="0">
                          <a:latin typeface="SF UI Display" panose="00000500000000000000" pitchFamily="50" charset="0"/>
                        </a:rPr>
                        <a:t>2018</a:t>
                      </a: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2548808557"/>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p>
                      <a:r>
                        <a:rPr lang="en-US" sz="1200" dirty="0">
                          <a:latin typeface="SF UI Display" panose="00000500000000000000" pitchFamily="50"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p>
                      <a:r>
                        <a:rPr lang="en-US" sz="1200" dirty="0">
                          <a:latin typeface="SF UI Display" panose="00000500000000000000" pitchFamily="50" charset="0"/>
                        </a:rPr>
                        <a:t>2020</a:t>
                      </a: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2232016274"/>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p>
                    <a:p>
                      <a:endParaRPr lang="en-US" sz="1200" dirty="0">
                        <a:latin typeface="SF UI Display" panose="00000500000000000000" pitchFamily="50" charset="0"/>
                      </a:endParaRPr>
                    </a:p>
                    <a:p>
                      <a:r>
                        <a:rPr lang="en-US" sz="1200" dirty="0">
                          <a:latin typeface="SF UI Display" panose="00000500000000000000" pitchFamily="50" charset="0"/>
                        </a:rPr>
                        <a:t>2017</a:t>
                      </a: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656509535"/>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8F80D-FBAD-467E-A11B-441B373CD65C}"/>
              </a:ext>
            </a:extLst>
          </p:cNvPr>
          <p:cNvPicPr>
            <a:picLocks noChangeAspect="1"/>
          </p:cNvPicPr>
          <p:nvPr/>
        </p:nvPicPr>
        <p:blipFill>
          <a:blip r:embed="rId2"/>
          <a:stretch>
            <a:fillRect/>
          </a:stretch>
        </p:blipFill>
        <p:spPr>
          <a:xfrm>
            <a:off x="2018731" y="999786"/>
            <a:ext cx="8154538" cy="4858428"/>
          </a:xfrm>
          <a:prstGeom prst="rect">
            <a:avLst/>
          </a:prstGeom>
        </p:spPr>
      </p:pic>
    </p:spTree>
    <p:extLst>
      <p:ext uri="{BB962C8B-B14F-4D97-AF65-F5344CB8AC3E}">
        <p14:creationId xmlns:p14="http://schemas.microsoft.com/office/powerpoint/2010/main" val="375177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a:xfrm>
            <a:off x="838200" y="681037"/>
            <a:ext cx="10515600" cy="1325563"/>
          </a:xfrm>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a:xfrm>
            <a:off x="979100" y="2006600"/>
            <a:ext cx="10233800" cy="4351338"/>
          </a:xfrm>
        </p:spPr>
        <p:txBody>
          <a:bodyPr/>
          <a:lstStyle/>
          <a:p>
            <a:endParaRPr lang="en-US" dirty="0"/>
          </a:p>
          <a:p>
            <a:r>
              <a:rPr lang="en-US" dirty="0"/>
              <a:t>Neural Network in combination with LSTM </a:t>
            </a:r>
          </a:p>
          <a:p>
            <a:endParaRPr lang="en-US" dirty="0"/>
          </a:p>
          <a:p>
            <a:r>
              <a:rPr lang="en-US" dirty="0"/>
              <a:t>Techniques - </a:t>
            </a:r>
          </a:p>
          <a:p>
            <a:pPr marL="914400" lvl="1" indent="-457200">
              <a:buFont typeface="+mj-lt"/>
              <a:buAutoNum type="arabicPeriod"/>
            </a:pPr>
            <a:r>
              <a:rPr lang="en-US" dirty="0" err="1"/>
              <a:t>Keras</a:t>
            </a:r>
            <a:r>
              <a:rPr lang="en-US" dirty="0"/>
              <a:t> – NN &amp; LSTM </a:t>
            </a:r>
          </a:p>
          <a:p>
            <a:pPr marL="914400" lvl="1" indent="-457200">
              <a:buFont typeface="+mj-lt"/>
              <a:buAutoNum type="arabicPeriod"/>
            </a:pPr>
            <a:r>
              <a:rPr lang="en-US" dirty="0"/>
              <a:t>Music21 – toolkit used to analyze and transforming music files</a:t>
            </a:r>
          </a:p>
          <a:p>
            <a:pPr marL="914400" lvl="1" indent="-457200">
              <a:buFont typeface="+mj-lt"/>
              <a:buAutoNum type="arabicPeriod"/>
            </a:pPr>
            <a:r>
              <a:rPr lang="en-US" dirty="0"/>
              <a:t>Pandas – Data analysis toolkit </a:t>
            </a:r>
          </a:p>
        </p:txBody>
      </p:sp>
    </p:spTree>
    <p:extLst>
      <p:ext uri="{BB962C8B-B14F-4D97-AF65-F5344CB8AC3E}">
        <p14:creationId xmlns:p14="http://schemas.microsoft.com/office/powerpoint/2010/main" val="80389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r>
              <a:rPr lang="en-US" dirty="0"/>
              <a:t>PRE-PROCESSED DATA</a:t>
            </a:r>
          </a:p>
        </p:txBody>
      </p:sp>
      <p:pic>
        <p:nvPicPr>
          <p:cNvPr id="4" name="Picture 3" descr="A picture containing text&#10;&#10;Description automatically generated">
            <a:extLst>
              <a:ext uri="{FF2B5EF4-FFF2-40B4-BE49-F238E27FC236}">
                <a16:creationId xmlns:a16="http://schemas.microsoft.com/office/drawing/2014/main" id="{8EF4680C-1C6A-4135-B8AD-37AAFF8F3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1644"/>
            <a:ext cx="6324283" cy="3988849"/>
          </a:xfrm>
          <a:prstGeom prst="rect">
            <a:avLst/>
          </a:prstGeom>
        </p:spPr>
      </p:pic>
    </p:spTree>
    <p:extLst>
      <p:ext uri="{BB962C8B-B14F-4D97-AF65-F5344CB8AC3E}">
        <p14:creationId xmlns:p14="http://schemas.microsoft.com/office/powerpoint/2010/main" val="193552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a:t>REFERENCES </a:t>
            </a:r>
            <a:endParaRPr lang="en-US" b="1" dirty="0"/>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67</TotalTime>
  <Words>846</Words>
  <Application>Microsoft Office PowerPoint</Application>
  <PresentationFormat>Widescreen</PresentationFormat>
  <Paragraphs>118</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LTSM   </vt:lpstr>
      <vt:lpstr>IMPLEMENTATION FLOWCHART</vt:lpstr>
      <vt:lpstr>Dataset and techniques </vt:lpstr>
      <vt:lpstr>GITHUB COMMITS</vt:lpstr>
      <vt:lpstr>PowerPoint Presentation</vt:lpstr>
      <vt:lpstr>TECHNIQUES AND SELECTED   MODELS</vt:lpstr>
      <vt:lpstr>PRE-PROCESSING CODE </vt:lpstr>
      <vt:lpstr>PRE-PROCESSED DATA</vt:lpstr>
      <vt:lpstr>REFERENCES </vt:lpstr>
      <vt:lpstr>PowerPoint Presentation</vt:lpstr>
      <vt:lpstr>PowerPoint Presentation</vt:lpstr>
      <vt:lpstr>PowerPoint Presentation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34</cp:revision>
  <dcterms:created xsi:type="dcterms:W3CDTF">2022-03-02T04:51:23Z</dcterms:created>
  <dcterms:modified xsi:type="dcterms:W3CDTF">2022-03-04T03:16:41Z</dcterms:modified>
</cp:coreProperties>
</file>