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2" r:id="rId1"/>
    <p:sldMasterId id="2147483714" r:id="rId2"/>
  </p:sldMasterIdLst>
  <p:notesMasterIdLst>
    <p:notesMasterId r:id="rId26"/>
  </p:notesMasterIdLst>
  <p:sldIdLst>
    <p:sldId id="256" r:id="rId3"/>
    <p:sldId id="341" r:id="rId4"/>
    <p:sldId id="344" r:id="rId5"/>
    <p:sldId id="345" r:id="rId6"/>
    <p:sldId id="359" r:id="rId7"/>
    <p:sldId id="346" r:id="rId8"/>
    <p:sldId id="360" r:id="rId9"/>
    <p:sldId id="361" r:id="rId10"/>
    <p:sldId id="362" r:id="rId11"/>
    <p:sldId id="348" r:id="rId12"/>
    <p:sldId id="363" r:id="rId13"/>
    <p:sldId id="352" r:id="rId14"/>
    <p:sldId id="364" r:id="rId15"/>
    <p:sldId id="353" r:id="rId16"/>
    <p:sldId id="358" r:id="rId17"/>
    <p:sldId id="349" r:id="rId18"/>
    <p:sldId id="350" r:id="rId19"/>
    <p:sldId id="351" r:id="rId20"/>
    <p:sldId id="354" r:id="rId21"/>
    <p:sldId id="355" r:id="rId22"/>
    <p:sldId id="356" r:id="rId23"/>
    <p:sldId id="357" r:id="rId24"/>
    <p:sldId id="283" r:id="rId25"/>
  </p:sldIdLst>
  <p:sldSz cx="9144000" cy="5143500" type="screen16x9"/>
  <p:notesSz cx="6858000" cy="9144000"/>
  <p:embeddedFontLst>
    <p:embeddedFont>
      <p:font typeface="Barlow Semi Condensed" panose="020F0502020204030204" pitchFamily="3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Calistoga" pitchFamily="2" charset="77"/>
      <p:regular r:id="rId35"/>
    </p:embeddedFont>
    <p:embeddedFont>
      <p:font typeface="Georgia" panose="02040502050405020303" pitchFamily="18" charset="0"/>
      <p:regular r:id="rId36"/>
      <p:bold r:id="rId37"/>
      <p:italic r:id="rId38"/>
      <p:boldItalic r:id="rId39"/>
    </p:embeddedFont>
    <p:embeddedFont>
      <p:font typeface="Proxima Nova" panose="02000506030000020004" pitchFamily="2" charset="0"/>
      <p:regular r:id="rId40"/>
      <p:bold r:id="rId41"/>
      <p:italic r:id="rId42"/>
      <p:boldItalic r:id="rId43"/>
    </p:embeddedFont>
    <p:embeddedFont>
      <p:font typeface="Proxima Nova Semibold" panose="02000506030000020004" pitchFamily="2" charset="0"/>
      <p:regular r:id="rId44"/>
      <p:bold r:id="rId45"/>
      <p:italic r:id="rId46"/>
      <p:boldItalic r:id="rId47"/>
    </p:embeddedFont>
    <p:embeddedFont>
      <p:font typeface="Voces" pitchFamily="2" charset="77"/>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80560A-9072-4060-A211-3F0BA3C4F9DB}">
  <a:tblStyle styleId="{3780560A-9072-4060-A211-3F0BA3C4F9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55"/>
    <p:restoredTop sz="94673"/>
  </p:normalViewPr>
  <p:slideViewPr>
    <p:cSldViewPr snapToGrid="0">
      <p:cViewPr varScale="1">
        <p:scale>
          <a:sx n="120" d="100"/>
          <a:sy n="120" d="100"/>
        </p:scale>
        <p:origin x="200" y="10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3.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8.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0"/>
        <p:cNvGrpSpPr/>
        <p:nvPr/>
      </p:nvGrpSpPr>
      <p:grpSpPr>
        <a:xfrm>
          <a:off x="0" y="0"/>
          <a:ext cx="0" cy="0"/>
          <a:chOff x="0" y="0"/>
          <a:chExt cx="0" cy="0"/>
        </a:xfrm>
      </p:grpSpPr>
      <p:sp>
        <p:nvSpPr>
          <p:cNvPr id="2521" name="Google Shape;2521;gf28780cc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2" name="Google Shape;2522;gf28780cc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4"/>
        <p:cNvGrpSpPr/>
        <p:nvPr/>
      </p:nvGrpSpPr>
      <p:grpSpPr>
        <a:xfrm>
          <a:off x="0" y="0"/>
          <a:ext cx="0" cy="0"/>
          <a:chOff x="0" y="0"/>
          <a:chExt cx="0" cy="0"/>
        </a:xfrm>
      </p:grpSpPr>
      <p:sp>
        <p:nvSpPr>
          <p:cNvPr id="3225" name="Google Shape;3225;g1129499af1d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6" name="Google Shape;3226;g1129499af1d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837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4"/>
        <p:cNvGrpSpPr/>
        <p:nvPr/>
      </p:nvGrpSpPr>
      <p:grpSpPr>
        <a:xfrm>
          <a:off x="0" y="0"/>
          <a:ext cx="0" cy="0"/>
          <a:chOff x="0" y="0"/>
          <a:chExt cx="0" cy="0"/>
        </a:xfrm>
      </p:grpSpPr>
      <p:sp>
        <p:nvSpPr>
          <p:cNvPr id="3225" name="Google Shape;3225;g1129499af1d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6" name="Google Shape;3226;g1129499af1d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640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4"/>
        <p:cNvGrpSpPr/>
        <p:nvPr/>
      </p:nvGrpSpPr>
      <p:grpSpPr>
        <a:xfrm>
          <a:off x="0" y="0"/>
          <a:ext cx="0" cy="0"/>
          <a:chOff x="0" y="0"/>
          <a:chExt cx="0" cy="0"/>
        </a:xfrm>
      </p:grpSpPr>
      <p:sp>
        <p:nvSpPr>
          <p:cNvPr id="3225" name="Google Shape;3225;g1129499af1d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6" name="Google Shape;3226;g1129499af1d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0000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9"/>
        <p:cNvGrpSpPr/>
        <p:nvPr/>
      </p:nvGrpSpPr>
      <p:grpSpPr>
        <a:xfrm>
          <a:off x="0" y="0"/>
          <a:ext cx="0" cy="0"/>
          <a:chOff x="0" y="0"/>
          <a:chExt cx="0" cy="0"/>
        </a:xfrm>
      </p:grpSpPr>
      <p:sp>
        <p:nvSpPr>
          <p:cNvPr id="3200" name="Google Shape;3200;gcb2461b86d_2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1" name="Google Shape;3201;gcb2461b86d_2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a:off x="1895986" y="4021295"/>
            <a:ext cx="7282212" cy="1563322"/>
          </a:xfrm>
          <a:custGeom>
            <a:avLst/>
            <a:gdLst/>
            <a:ahLst/>
            <a:cxnLst/>
            <a:rect l="l" t="t" r="r" b="b"/>
            <a:pathLst>
              <a:path w="85085" h="35856" extrusionOk="0">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216394">
            <a:off x="7760494" y="3184712"/>
            <a:ext cx="1854010" cy="932631"/>
          </a:xfrm>
          <a:custGeom>
            <a:avLst/>
            <a:gdLst/>
            <a:ahLst/>
            <a:cxnLst/>
            <a:rect l="l" t="t" r="r" b="b"/>
            <a:pathLst>
              <a:path w="46796" h="23540" extrusionOk="0">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897050" y="1201948"/>
            <a:ext cx="5349900" cy="19233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63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101800" y="3331550"/>
            <a:ext cx="4940400" cy="457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5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rot="1261409">
            <a:off x="-215992" y="3242195"/>
            <a:ext cx="3158359" cy="1823059"/>
          </a:xfrm>
          <a:custGeom>
            <a:avLst/>
            <a:gdLst/>
            <a:ahLst/>
            <a:cxnLst/>
            <a:rect l="l" t="t" r="r" b="b"/>
            <a:pathLst>
              <a:path w="58983" h="34046" extrusionOk="0">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113637" flipH="1">
            <a:off x="-437435" y="-125999"/>
            <a:ext cx="2701620" cy="2155606"/>
          </a:xfrm>
          <a:custGeom>
            <a:avLst/>
            <a:gdLst/>
            <a:ahLst/>
            <a:cxnLst/>
            <a:rect l="l" t="t" r="r" b="b"/>
            <a:pathLst>
              <a:path w="85084" h="67888" extrusionOk="0">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flipH="1">
            <a:off x="1407484" y="24650"/>
            <a:ext cx="1386501" cy="673098"/>
            <a:chOff x="6262493" y="240300"/>
            <a:chExt cx="1386501" cy="673098"/>
          </a:xfrm>
        </p:grpSpPr>
        <p:sp>
          <p:nvSpPr>
            <p:cNvPr id="16" name="Google Shape;16;p2"/>
            <p:cNvSpPr/>
            <p:nvPr/>
          </p:nvSpPr>
          <p:spPr>
            <a:xfrm rot="-2993311">
              <a:off x="6741361" y="379346"/>
              <a:ext cx="49012" cy="45865"/>
            </a:xfrm>
            <a:custGeom>
              <a:avLst/>
              <a:gdLst/>
              <a:ahLst/>
              <a:cxnLst/>
              <a:rect l="l" t="t" r="r" b="b"/>
              <a:pathLst>
                <a:path w="1137" h="1064" extrusionOk="0">
                  <a:moveTo>
                    <a:pt x="184" y="587"/>
                  </a:moveTo>
                  <a:cubicBezTo>
                    <a:pt x="184" y="672"/>
                    <a:pt x="200" y="750"/>
                    <a:pt x="230" y="816"/>
                  </a:cubicBezTo>
                  <a:lnTo>
                    <a:pt x="230" y="816"/>
                  </a:lnTo>
                  <a:lnTo>
                    <a:pt x="220" y="807"/>
                  </a:lnTo>
                  <a:lnTo>
                    <a:pt x="184" y="697"/>
                  </a:lnTo>
                  <a:lnTo>
                    <a:pt x="184" y="587"/>
                  </a:lnTo>
                  <a:close/>
                  <a:moveTo>
                    <a:pt x="880" y="807"/>
                  </a:moveTo>
                  <a:lnTo>
                    <a:pt x="807" y="917"/>
                  </a:lnTo>
                  <a:lnTo>
                    <a:pt x="784" y="924"/>
                  </a:lnTo>
                  <a:lnTo>
                    <a:pt x="784" y="924"/>
                  </a:lnTo>
                  <a:cubicBezTo>
                    <a:pt x="820" y="891"/>
                    <a:pt x="850" y="852"/>
                    <a:pt x="880" y="807"/>
                  </a:cubicBezTo>
                  <a:close/>
                  <a:moveTo>
                    <a:pt x="657" y="1004"/>
                  </a:moveTo>
                  <a:lnTo>
                    <a:pt x="624" y="1027"/>
                  </a:lnTo>
                  <a:lnTo>
                    <a:pt x="587" y="1027"/>
                  </a:lnTo>
                  <a:cubicBezTo>
                    <a:pt x="613" y="1020"/>
                    <a:pt x="636" y="1013"/>
                    <a:pt x="657" y="1004"/>
                  </a:cubicBezTo>
                  <a:close/>
                  <a:moveTo>
                    <a:pt x="587" y="0"/>
                  </a:moveTo>
                  <a:cubicBezTo>
                    <a:pt x="440" y="0"/>
                    <a:pt x="257" y="74"/>
                    <a:pt x="147" y="147"/>
                  </a:cubicBezTo>
                  <a:cubicBezTo>
                    <a:pt x="110" y="220"/>
                    <a:pt x="37" y="294"/>
                    <a:pt x="37" y="404"/>
                  </a:cubicBezTo>
                  <a:cubicBezTo>
                    <a:pt x="0" y="477"/>
                    <a:pt x="0" y="587"/>
                    <a:pt x="37" y="697"/>
                  </a:cubicBezTo>
                  <a:cubicBezTo>
                    <a:pt x="37" y="807"/>
                    <a:pt x="110" y="917"/>
                    <a:pt x="220" y="953"/>
                  </a:cubicBezTo>
                  <a:cubicBezTo>
                    <a:pt x="293" y="1002"/>
                    <a:pt x="381" y="1034"/>
                    <a:pt x="464" y="1040"/>
                  </a:cubicBezTo>
                  <a:lnTo>
                    <a:pt x="464" y="1040"/>
                  </a:lnTo>
                  <a:cubicBezTo>
                    <a:pt x="491" y="1050"/>
                    <a:pt x="520" y="1058"/>
                    <a:pt x="550" y="1063"/>
                  </a:cubicBezTo>
                  <a:cubicBezTo>
                    <a:pt x="660" y="1063"/>
                    <a:pt x="770" y="1063"/>
                    <a:pt x="844" y="990"/>
                  </a:cubicBezTo>
                  <a:cubicBezTo>
                    <a:pt x="953" y="953"/>
                    <a:pt x="1027" y="843"/>
                    <a:pt x="1063" y="733"/>
                  </a:cubicBezTo>
                  <a:lnTo>
                    <a:pt x="1137" y="660"/>
                  </a:lnTo>
                  <a:cubicBezTo>
                    <a:pt x="1137" y="587"/>
                    <a:pt x="1137" y="477"/>
                    <a:pt x="1137" y="404"/>
                  </a:cubicBezTo>
                  <a:cubicBezTo>
                    <a:pt x="1100" y="294"/>
                    <a:pt x="1063" y="220"/>
                    <a:pt x="990" y="184"/>
                  </a:cubicBezTo>
                  <a:cubicBezTo>
                    <a:pt x="880" y="74"/>
                    <a:pt x="734" y="0"/>
                    <a:pt x="5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2993311">
              <a:off x="6637232" y="391853"/>
              <a:ext cx="39529" cy="31640"/>
            </a:xfrm>
            <a:custGeom>
              <a:avLst/>
              <a:gdLst/>
              <a:ahLst/>
              <a:cxnLst/>
              <a:rect l="l" t="t" r="r" b="b"/>
              <a:pathLst>
                <a:path w="917" h="734" extrusionOk="0">
                  <a:moveTo>
                    <a:pt x="477" y="0"/>
                  </a:moveTo>
                  <a:cubicBezTo>
                    <a:pt x="0" y="37"/>
                    <a:pt x="0" y="697"/>
                    <a:pt x="477" y="733"/>
                  </a:cubicBezTo>
                  <a:cubicBezTo>
                    <a:pt x="917" y="697"/>
                    <a:pt x="917" y="37"/>
                    <a:pt x="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2993311">
              <a:off x="6632824" y="249830"/>
              <a:ext cx="41124" cy="34830"/>
            </a:xfrm>
            <a:custGeom>
              <a:avLst/>
              <a:gdLst/>
              <a:ahLst/>
              <a:cxnLst/>
              <a:rect l="l" t="t" r="r" b="b"/>
              <a:pathLst>
                <a:path w="954" h="808" extrusionOk="0">
                  <a:moveTo>
                    <a:pt x="477" y="1"/>
                  </a:moveTo>
                  <a:cubicBezTo>
                    <a:pt x="1" y="74"/>
                    <a:pt x="1" y="734"/>
                    <a:pt x="477" y="807"/>
                  </a:cubicBezTo>
                  <a:cubicBezTo>
                    <a:pt x="954" y="734"/>
                    <a:pt x="954" y="74"/>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993311">
              <a:off x="6438067" y="361479"/>
              <a:ext cx="36382" cy="26898"/>
            </a:xfrm>
            <a:custGeom>
              <a:avLst/>
              <a:gdLst/>
              <a:ahLst/>
              <a:cxnLst/>
              <a:rect l="l" t="t" r="r" b="b"/>
              <a:pathLst>
                <a:path w="844" h="624" extrusionOk="0">
                  <a:moveTo>
                    <a:pt x="441" y="0"/>
                  </a:moveTo>
                  <a:cubicBezTo>
                    <a:pt x="1" y="0"/>
                    <a:pt x="1" y="623"/>
                    <a:pt x="441" y="623"/>
                  </a:cubicBezTo>
                  <a:cubicBezTo>
                    <a:pt x="844" y="623"/>
                    <a:pt x="844" y="0"/>
                    <a:pt x="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993311">
              <a:off x="6268374" y="310309"/>
              <a:ext cx="55349" cy="41124"/>
            </a:xfrm>
            <a:custGeom>
              <a:avLst/>
              <a:gdLst/>
              <a:ahLst/>
              <a:cxnLst/>
              <a:rect l="l" t="t" r="r" b="b"/>
              <a:pathLst>
                <a:path w="1284" h="954" extrusionOk="0">
                  <a:moveTo>
                    <a:pt x="624" y="1"/>
                  </a:moveTo>
                  <a:cubicBezTo>
                    <a:pt x="1" y="1"/>
                    <a:pt x="1" y="954"/>
                    <a:pt x="624" y="954"/>
                  </a:cubicBezTo>
                  <a:cubicBezTo>
                    <a:pt x="1284" y="954"/>
                    <a:pt x="1284"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993311">
              <a:off x="6973065" y="431123"/>
              <a:ext cx="50607" cy="42719"/>
            </a:xfrm>
            <a:custGeom>
              <a:avLst/>
              <a:gdLst/>
              <a:ahLst/>
              <a:cxnLst/>
              <a:rect l="l" t="t" r="r" b="b"/>
              <a:pathLst>
                <a:path w="1174" h="991" extrusionOk="0">
                  <a:moveTo>
                    <a:pt x="587" y="0"/>
                  </a:moveTo>
                  <a:cubicBezTo>
                    <a:pt x="0" y="74"/>
                    <a:pt x="0" y="954"/>
                    <a:pt x="587" y="990"/>
                  </a:cubicBezTo>
                  <a:cubicBezTo>
                    <a:pt x="1173" y="954"/>
                    <a:pt x="1173" y="74"/>
                    <a:pt x="5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2993311">
              <a:off x="6926179" y="649809"/>
              <a:ext cx="53754" cy="53797"/>
            </a:xfrm>
            <a:custGeom>
              <a:avLst/>
              <a:gdLst/>
              <a:ahLst/>
              <a:cxnLst/>
              <a:rect l="l" t="t" r="r" b="b"/>
              <a:pathLst>
                <a:path w="1247" h="1248" extrusionOk="0">
                  <a:moveTo>
                    <a:pt x="587" y="1"/>
                  </a:moveTo>
                  <a:cubicBezTo>
                    <a:pt x="477" y="38"/>
                    <a:pt x="403" y="74"/>
                    <a:pt x="330" y="148"/>
                  </a:cubicBezTo>
                  <a:cubicBezTo>
                    <a:pt x="293" y="184"/>
                    <a:pt x="257" y="221"/>
                    <a:pt x="220" y="257"/>
                  </a:cubicBezTo>
                  <a:cubicBezTo>
                    <a:pt x="183" y="294"/>
                    <a:pt x="110" y="367"/>
                    <a:pt x="110" y="404"/>
                  </a:cubicBezTo>
                  <a:cubicBezTo>
                    <a:pt x="55" y="477"/>
                    <a:pt x="28" y="551"/>
                    <a:pt x="19" y="624"/>
                  </a:cubicBezTo>
                  <a:lnTo>
                    <a:pt x="19" y="624"/>
                  </a:lnTo>
                  <a:lnTo>
                    <a:pt x="0" y="661"/>
                  </a:lnTo>
                  <a:cubicBezTo>
                    <a:pt x="0" y="697"/>
                    <a:pt x="0" y="771"/>
                    <a:pt x="0" y="844"/>
                  </a:cubicBezTo>
                  <a:cubicBezTo>
                    <a:pt x="0" y="917"/>
                    <a:pt x="74" y="1027"/>
                    <a:pt x="147" y="1101"/>
                  </a:cubicBezTo>
                  <a:cubicBezTo>
                    <a:pt x="183" y="1174"/>
                    <a:pt x="257" y="1211"/>
                    <a:pt x="330" y="1247"/>
                  </a:cubicBezTo>
                  <a:cubicBezTo>
                    <a:pt x="440" y="1247"/>
                    <a:pt x="530" y="1247"/>
                    <a:pt x="614" y="1216"/>
                  </a:cubicBezTo>
                  <a:lnTo>
                    <a:pt x="614" y="1216"/>
                  </a:lnTo>
                  <a:cubicBezTo>
                    <a:pt x="685" y="1203"/>
                    <a:pt x="751" y="1175"/>
                    <a:pt x="807" y="1137"/>
                  </a:cubicBezTo>
                  <a:cubicBezTo>
                    <a:pt x="880" y="1101"/>
                    <a:pt x="917" y="1064"/>
                    <a:pt x="990" y="1027"/>
                  </a:cubicBezTo>
                  <a:cubicBezTo>
                    <a:pt x="1027" y="991"/>
                    <a:pt x="1063" y="954"/>
                    <a:pt x="1100" y="917"/>
                  </a:cubicBezTo>
                  <a:cubicBezTo>
                    <a:pt x="1173" y="807"/>
                    <a:pt x="1247" y="661"/>
                    <a:pt x="1247" y="551"/>
                  </a:cubicBezTo>
                  <a:cubicBezTo>
                    <a:pt x="1247" y="221"/>
                    <a:pt x="990" y="1"/>
                    <a:pt x="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2993311">
              <a:off x="7118756" y="565411"/>
              <a:ext cx="52159" cy="39529"/>
            </a:xfrm>
            <a:custGeom>
              <a:avLst/>
              <a:gdLst/>
              <a:ahLst/>
              <a:cxnLst/>
              <a:rect l="l" t="t" r="r" b="b"/>
              <a:pathLst>
                <a:path w="1210" h="917" extrusionOk="0">
                  <a:moveTo>
                    <a:pt x="513" y="0"/>
                  </a:moveTo>
                  <a:cubicBezTo>
                    <a:pt x="367" y="0"/>
                    <a:pt x="257" y="74"/>
                    <a:pt x="183" y="147"/>
                  </a:cubicBezTo>
                  <a:cubicBezTo>
                    <a:pt x="0" y="330"/>
                    <a:pt x="0" y="624"/>
                    <a:pt x="183" y="770"/>
                  </a:cubicBezTo>
                  <a:cubicBezTo>
                    <a:pt x="257" y="880"/>
                    <a:pt x="367" y="917"/>
                    <a:pt x="513" y="917"/>
                  </a:cubicBezTo>
                  <a:lnTo>
                    <a:pt x="770" y="880"/>
                  </a:lnTo>
                  <a:cubicBezTo>
                    <a:pt x="880" y="880"/>
                    <a:pt x="990" y="843"/>
                    <a:pt x="1063" y="770"/>
                  </a:cubicBezTo>
                  <a:cubicBezTo>
                    <a:pt x="1137" y="697"/>
                    <a:pt x="1173" y="587"/>
                    <a:pt x="1210" y="477"/>
                  </a:cubicBezTo>
                  <a:cubicBezTo>
                    <a:pt x="1173" y="367"/>
                    <a:pt x="1137" y="257"/>
                    <a:pt x="1063" y="184"/>
                  </a:cubicBezTo>
                  <a:lnTo>
                    <a:pt x="990" y="110"/>
                  </a:lnTo>
                  <a:cubicBezTo>
                    <a:pt x="917" y="74"/>
                    <a:pt x="843" y="37"/>
                    <a:pt x="770" y="37"/>
                  </a:cubicBezTo>
                  <a:lnTo>
                    <a:pt x="5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2993311">
              <a:off x="7122773" y="771558"/>
              <a:ext cx="58495" cy="44313"/>
            </a:xfrm>
            <a:custGeom>
              <a:avLst/>
              <a:gdLst/>
              <a:ahLst/>
              <a:cxnLst/>
              <a:rect l="l" t="t" r="r" b="b"/>
              <a:pathLst>
                <a:path w="1357" h="1028" extrusionOk="0">
                  <a:moveTo>
                    <a:pt x="660" y="1"/>
                  </a:moveTo>
                  <a:cubicBezTo>
                    <a:pt x="0" y="1"/>
                    <a:pt x="0" y="1027"/>
                    <a:pt x="660" y="1027"/>
                  </a:cubicBezTo>
                  <a:cubicBezTo>
                    <a:pt x="1357" y="1027"/>
                    <a:pt x="1357" y="1"/>
                    <a:pt x="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2993311">
              <a:off x="7260626" y="735949"/>
              <a:ext cx="56901" cy="42719"/>
            </a:xfrm>
            <a:custGeom>
              <a:avLst/>
              <a:gdLst/>
              <a:ahLst/>
              <a:cxnLst/>
              <a:rect l="l" t="t" r="r" b="b"/>
              <a:pathLst>
                <a:path w="1320" h="991" extrusionOk="0">
                  <a:moveTo>
                    <a:pt x="660" y="1"/>
                  </a:moveTo>
                  <a:cubicBezTo>
                    <a:pt x="0" y="1"/>
                    <a:pt x="0" y="991"/>
                    <a:pt x="660" y="991"/>
                  </a:cubicBezTo>
                  <a:cubicBezTo>
                    <a:pt x="1320" y="991"/>
                    <a:pt x="1320" y="1"/>
                    <a:pt x="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2993311">
              <a:off x="7382313" y="791605"/>
              <a:ext cx="34787" cy="26898"/>
            </a:xfrm>
            <a:custGeom>
              <a:avLst/>
              <a:gdLst/>
              <a:ahLst/>
              <a:cxnLst/>
              <a:rect l="l" t="t" r="r" b="b"/>
              <a:pathLst>
                <a:path w="807" h="624" extrusionOk="0">
                  <a:moveTo>
                    <a:pt x="403" y="0"/>
                  </a:moveTo>
                  <a:cubicBezTo>
                    <a:pt x="0" y="0"/>
                    <a:pt x="0" y="623"/>
                    <a:pt x="403" y="623"/>
                  </a:cubicBezTo>
                  <a:cubicBezTo>
                    <a:pt x="807" y="623"/>
                    <a:pt x="807" y="0"/>
                    <a:pt x="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2993311">
              <a:off x="7599961" y="867152"/>
              <a:ext cx="42719" cy="36382"/>
            </a:xfrm>
            <a:custGeom>
              <a:avLst/>
              <a:gdLst/>
              <a:ahLst/>
              <a:cxnLst/>
              <a:rect l="l" t="t" r="r" b="b"/>
              <a:pathLst>
                <a:path w="991" h="844" extrusionOk="0">
                  <a:moveTo>
                    <a:pt x="477" y="0"/>
                  </a:moveTo>
                  <a:cubicBezTo>
                    <a:pt x="0" y="74"/>
                    <a:pt x="0" y="770"/>
                    <a:pt x="477" y="843"/>
                  </a:cubicBezTo>
                  <a:cubicBezTo>
                    <a:pt x="990" y="770"/>
                    <a:pt x="990" y="74"/>
                    <a:pt x="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flipH="1">
            <a:off x="-104526" y="-63248"/>
            <a:ext cx="1441024" cy="328543"/>
          </a:xfrm>
          <a:custGeom>
            <a:avLst/>
            <a:gdLst/>
            <a:ahLst/>
            <a:cxnLst/>
            <a:rect l="l" t="t" r="r" b="b"/>
            <a:pathLst>
              <a:path w="45383" h="10347" extrusionOk="0">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 name="Google Shape;29;p2"/>
          <p:cNvSpPr/>
          <p:nvPr/>
        </p:nvSpPr>
        <p:spPr>
          <a:xfrm rot="6741749">
            <a:off x="7918060" y="96680"/>
            <a:ext cx="1491548" cy="885622"/>
          </a:xfrm>
          <a:custGeom>
            <a:avLst/>
            <a:gdLst/>
            <a:ahLst/>
            <a:cxnLst/>
            <a:rect l="l" t="t" r="r" b="b"/>
            <a:pathLst>
              <a:path w="52789" h="31344" extrusionOk="0">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654375" y="1486672"/>
            <a:ext cx="2413200" cy="2413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1208850" y="3315150"/>
            <a:ext cx="1015989" cy="1055050"/>
            <a:chOff x="1208850" y="3315150"/>
            <a:chExt cx="1015989" cy="1055050"/>
          </a:xfrm>
        </p:grpSpPr>
        <p:sp>
          <p:nvSpPr>
            <p:cNvPr id="32" name="Google Shape;32;p2"/>
            <p:cNvSpPr/>
            <p:nvPr/>
          </p:nvSpPr>
          <p:spPr>
            <a:xfrm>
              <a:off x="1878411" y="3315150"/>
              <a:ext cx="59829" cy="47509"/>
            </a:xfrm>
            <a:custGeom>
              <a:avLst/>
              <a:gdLst/>
              <a:ahLst/>
              <a:cxnLst/>
              <a:rect l="l" t="t" r="r" b="b"/>
              <a:pathLst>
                <a:path w="1248" h="991" extrusionOk="0">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881959" y="3554139"/>
              <a:ext cx="66828" cy="56329"/>
            </a:xfrm>
            <a:custGeom>
              <a:avLst/>
              <a:gdLst/>
              <a:ahLst/>
              <a:cxnLst/>
              <a:rect l="l" t="t" r="r" b="b"/>
              <a:pathLst>
                <a:path w="1394" h="1175" extrusionOk="0">
                  <a:moveTo>
                    <a:pt x="697" y="1"/>
                  </a:moveTo>
                  <a:cubicBezTo>
                    <a:pt x="0" y="74"/>
                    <a:pt x="0" y="1101"/>
                    <a:pt x="697" y="1174"/>
                  </a:cubicBezTo>
                  <a:cubicBezTo>
                    <a:pt x="1393" y="1101"/>
                    <a:pt x="1393" y="74"/>
                    <a:pt x="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653466" y="3392480"/>
              <a:ext cx="59829" cy="43961"/>
            </a:xfrm>
            <a:custGeom>
              <a:avLst/>
              <a:gdLst/>
              <a:ahLst/>
              <a:cxnLst/>
              <a:rect l="l" t="t" r="r" b="b"/>
              <a:pathLst>
                <a:path w="1248" h="917" extrusionOk="0">
                  <a:moveTo>
                    <a:pt x="624" y="0"/>
                  </a:moveTo>
                  <a:cubicBezTo>
                    <a:pt x="1" y="0"/>
                    <a:pt x="1" y="917"/>
                    <a:pt x="624" y="917"/>
                  </a:cubicBezTo>
                  <a:cubicBezTo>
                    <a:pt x="1247" y="917"/>
                    <a:pt x="1247" y="0"/>
                    <a:pt x="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621824" y="3791833"/>
              <a:ext cx="67595" cy="45303"/>
            </a:xfrm>
            <a:custGeom>
              <a:avLst/>
              <a:gdLst/>
              <a:ahLst/>
              <a:cxnLst/>
              <a:rect l="l" t="t" r="r" b="b"/>
              <a:pathLst>
                <a:path w="1410" h="945" extrusionOk="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423248" y="3652563"/>
              <a:ext cx="52782" cy="40461"/>
            </a:xfrm>
            <a:custGeom>
              <a:avLst/>
              <a:gdLst/>
              <a:ahLst/>
              <a:cxnLst/>
              <a:rect l="l" t="t" r="r" b="b"/>
              <a:pathLst>
                <a:path w="1101" h="844" extrusionOk="0">
                  <a:moveTo>
                    <a:pt x="550" y="1"/>
                  </a:moveTo>
                  <a:cubicBezTo>
                    <a:pt x="0" y="1"/>
                    <a:pt x="0" y="844"/>
                    <a:pt x="550" y="844"/>
                  </a:cubicBezTo>
                  <a:cubicBezTo>
                    <a:pt x="1100" y="844"/>
                    <a:pt x="1100" y="1"/>
                    <a:pt x="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447842" y="3851185"/>
              <a:ext cx="3548" cy="5321"/>
            </a:xfrm>
            <a:custGeom>
              <a:avLst/>
              <a:gdLst/>
              <a:ahLst/>
              <a:cxnLst/>
              <a:rect l="l" t="t" r="r" b="b"/>
              <a:pathLst>
                <a:path w="74" h="111" extrusionOk="0">
                  <a:moveTo>
                    <a:pt x="37" y="0"/>
                  </a:moveTo>
                  <a:cubicBezTo>
                    <a:pt x="1" y="37"/>
                    <a:pt x="1" y="73"/>
                    <a:pt x="37" y="110"/>
                  </a:cubicBezTo>
                  <a:cubicBezTo>
                    <a:pt x="74" y="73"/>
                    <a:pt x="74" y="37"/>
                    <a:pt x="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208850" y="4042712"/>
              <a:ext cx="42187" cy="35236"/>
            </a:xfrm>
            <a:custGeom>
              <a:avLst/>
              <a:gdLst/>
              <a:ahLst/>
              <a:cxnLst/>
              <a:rect l="l" t="t" r="r" b="b"/>
              <a:pathLst>
                <a:path w="880" h="735" extrusionOk="0">
                  <a:moveTo>
                    <a:pt x="440" y="1"/>
                  </a:moveTo>
                  <a:cubicBezTo>
                    <a:pt x="0" y="38"/>
                    <a:pt x="0" y="697"/>
                    <a:pt x="440" y="734"/>
                  </a:cubicBezTo>
                  <a:cubicBezTo>
                    <a:pt x="880" y="697"/>
                    <a:pt x="880" y="38"/>
                    <a:pt x="4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154463" y="3607402"/>
              <a:ext cx="59829" cy="47509"/>
            </a:xfrm>
            <a:custGeom>
              <a:avLst/>
              <a:gdLst/>
              <a:ahLst/>
              <a:cxnLst/>
              <a:rect l="l" t="t" r="r" b="b"/>
              <a:pathLst>
                <a:path w="1248" h="991" extrusionOk="0">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947113" y="3820071"/>
              <a:ext cx="63281" cy="64240"/>
            </a:xfrm>
            <a:custGeom>
              <a:avLst/>
              <a:gdLst/>
              <a:ahLst/>
              <a:cxnLst/>
              <a:rect l="l" t="t" r="r" b="b"/>
              <a:pathLst>
                <a:path w="1320" h="1340" extrusionOk="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158010" y="3846391"/>
              <a:ext cx="66828" cy="56329"/>
            </a:xfrm>
            <a:custGeom>
              <a:avLst/>
              <a:gdLst/>
              <a:ahLst/>
              <a:cxnLst/>
              <a:rect l="l" t="t" r="r" b="b"/>
              <a:pathLst>
                <a:path w="1394" h="1175" extrusionOk="0">
                  <a:moveTo>
                    <a:pt x="697" y="1"/>
                  </a:moveTo>
                  <a:cubicBezTo>
                    <a:pt x="0" y="74"/>
                    <a:pt x="0" y="1101"/>
                    <a:pt x="697" y="1174"/>
                  </a:cubicBezTo>
                  <a:cubicBezTo>
                    <a:pt x="1393" y="1101"/>
                    <a:pt x="1393" y="74"/>
                    <a:pt x="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929518" y="3684732"/>
              <a:ext cx="59829" cy="43961"/>
            </a:xfrm>
            <a:custGeom>
              <a:avLst/>
              <a:gdLst/>
              <a:ahLst/>
              <a:cxnLst/>
              <a:rect l="l" t="t" r="r" b="b"/>
              <a:pathLst>
                <a:path w="1248" h="917" extrusionOk="0">
                  <a:moveTo>
                    <a:pt x="624" y="0"/>
                  </a:moveTo>
                  <a:cubicBezTo>
                    <a:pt x="1" y="0"/>
                    <a:pt x="1" y="917"/>
                    <a:pt x="624" y="917"/>
                  </a:cubicBezTo>
                  <a:cubicBezTo>
                    <a:pt x="1247" y="917"/>
                    <a:pt x="1247" y="0"/>
                    <a:pt x="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897876" y="4084085"/>
              <a:ext cx="67595" cy="45303"/>
            </a:xfrm>
            <a:custGeom>
              <a:avLst/>
              <a:gdLst/>
              <a:ahLst/>
              <a:cxnLst/>
              <a:rect l="l" t="t" r="r" b="b"/>
              <a:pathLst>
                <a:path w="1410" h="945" extrusionOk="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699299" y="3944815"/>
              <a:ext cx="52782" cy="40461"/>
            </a:xfrm>
            <a:custGeom>
              <a:avLst/>
              <a:gdLst/>
              <a:ahLst/>
              <a:cxnLst/>
              <a:rect l="l" t="t" r="r" b="b"/>
              <a:pathLst>
                <a:path w="1101" h="844" extrusionOk="0">
                  <a:moveTo>
                    <a:pt x="550" y="1"/>
                  </a:moveTo>
                  <a:cubicBezTo>
                    <a:pt x="0" y="1"/>
                    <a:pt x="0" y="844"/>
                    <a:pt x="550" y="844"/>
                  </a:cubicBezTo>
                  <a:cubicBezTo>
                    <a:pt x="1100" y="844"/>
                    <a:pt x="1100" y="1"/>
                    <a:pt x="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723893" y="4143437"/>
              <a:ext cx="3548" cy="5321"/>
            </a:xfrm>
            <a:custGeom>
              <a:avLst/>
              <a:gdLst/>
              <a:ahLst/>
              <a:cxnLst/>
              <a:rect l="l" t="t" r="r" b="b"/>
              <a:pathLst>
                <a:path w="74" h="111" extrusionOk="0">
                  <a:moveTo>
                    <a:pt x="37" y="0"/>
                  </a:moveTo>
                  <a:cubicBezTo>
                    <a:pt x="1" y="37"/>
                    <a:pt x="1" y="73"/>
                    <a:pt x="37" y="110"/>
                  </a:cubicBezTo>
                  <a:cubicBezTo>
                    <a:pt x="74" y="73"/>
                    <a:pt x="74" y="37"/>
                    <a:pt x="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484901" y="4334964"/>
              <a:ext cx="42187" cy="35236"/>
            </a:xfrm>
            <a:custGeom>
              <a:avLst/>
              <a:gdLst/>
              <a:ahLst/>
              <a:cxnLst/>
              <a:rect l="l" t="t" r="r" b="b"/>
              <a:pathLst>
                <a:path w="880" h="735" extrusionOk="0">
                  <a:moveTo>
                    <a:pt x="440" y="1"/>
                  </a:moveTo>
                  <a:cubicBezTo>
                    <a:pt x="0" y="38"/>
                    <a:pt x="0" y="697"/>
                    <a:pt x="440" y="734"/>
                  </a:cubicBezTo>
                  <a:cubicBezTo>
                    <a:pt x="880" y="697"/>
                    <a:pt x="880" y="38"/>
                    <a:pt x="4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rot="-168174">
            <a:off x="4363558" y="-69167"/>
            <a:ext cx="2347041" cy="346449"/>
          </a:xfrm>
          <a:custGeom>
            <a:avLst/>
            <a:gdLst/>
            <a:ahLst/>
            <a:cxnLst/>
            <a:rect l="l" t="t" r="r" b="b"/>
            <a:pathLst>
              <a:path w="93882" h="13858" fill="none" extrusionOk="0">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w="19050" cap="flat" cmpd="sng">
            <a:solidFill>
              <a:schemeClr val="accent1"/>
            </a:solidFill>
            <a:prstDash val="solid"/>
            <a:miter lim="366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2"/>
          <p:cNvGrpSpPr/>
          <p:nvPr/>
        </p:nvGrpSpPr>
        <p:grpSpPr>
          <a:xfrm rot="-2005385">
            <a:off x="7522888" y="205445"/>
            <a:ext cx="647404" cy="667404"/>
            <a:chOff x="8430750" y="977888"/>
            <a:chExt cx="647424" cy="667425"/>
          </a:xfrm>
        </p:grpSpPr>
        <p:sp>
          <p:nvSpPr>
            <p:cNvPr id="49" name="Google Shape;49;p2"/>
            <p:cNvSpPr/>
            <p:nvPr/>
          </p:nvSpPr>
          <p:spPr>
            <a:xfrm>
              <a:off x="9016595" y="977888"/>
              <a:ext cx="52350" cy="41570"/>
            </a:xfrm>
            <a:custGeom>
              <a:avLst/>
              <a:gdLst/>
              <a:ahLst/>
              <a:cxnLst/>
              <a:rect l="l" t="t" r="r" b="b"/>
              <a:pathLst>
                <a:path w="1248" h="991" extrusionOk="0">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835170" y="1163966"/>
              <a:ext cx="55371" cy="56210"/>
            </a:xfrm>
            <a:custGeom>
              <a:avLst/>
              <a:gdLst/>
              <a:ahLst/>
              <a:cxnLst/>
              <a:rect l="l" t="t" r="r" b="b"/>
              <a:pathLst>
                <a:path w="1320" h="1340" extrusionOk="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019699" y="1186995"/>
              <a:ext cx="58475" cy="49288"/>
            </a:xfrm>
            <a:custGeom>
              <a:avLst/>
              <a:gdLst/>
              <a:ahLst/>
              <a:cxnLst/>
              <a:rect l="l" t="t" r="r" b="b"/>
              <a:pathLst>
                <a:path w="1394" h="1175" extrusionOk="0">
                  <a:moveTo>
                    <a:pt x="697" y="1"/>
                  </a:moveTo>
                  <a:cubicBezTo>
                    <a:pt x="0" y="74"/>
                    <a:pt x="0" y="1101"/>
                    <a:pt x="697" y="1174"/>
                  </a:cubicBezTo>
                  <a:cubicBezTo>
                    <a:pt x="1393" y="1101"/>
                    <a:pt x="1393" y="74"/>
                    <a:pt x="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819775" y="1045549"/>
              <a:ext cx="52350" cy="38466"/>
            </a:xfrm>
            <a:custGeom>
              <a:avLst/>
              <a:gdLst/>
              <a:ahLst/>
              <a:cxnLst/>
              <a:rect l="l" t="t" r="r" b="b"/>
              <a:pathLst>
                <a:path w="1248" h="917" extrusionOk="0">
                  <a:moveTo>
                    <a:pt x="624" y="0"/>
                  </a:moveTo>
                  <a:cubicBezTo>
                    <a:pt x="1" y="0"/>
                    <a:pt x="1" y="917"/>
                    <a:pt x="624" y="917"/>
                  </a:cubicBezTo>
                  <a:cubicBezTo>
                    <a:pt x="1247" y="917"/>
                    <a:pt x="1247" y="0"/>
                    <a:pt x="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792090" y="1394971"/>
              <a:ext cx="59146" cy="39640"/>
            </a:xfrm>
            <a:custGeom>
              <a:avLst/>
              <a:gdLst/>
              <a:ahLst/>
              <a:cxnLst/>
              <a:rect l="l" t="t" r="r" b="b"/>
              <a:pathLst>
                <a:path w="1410" h="945" extrusionOk="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618341" y="1273113"/>
              <a:ext cx="46184" cy="35404"/>
            </a:xfrm>
            <a:custGeom>
              <a:avLst/>
              <a:gdLst/>
              <a:ahLst/>
              <a:cxnLst/>
              <a:rect l="l" t="t" r="r" b="b"/>
              <a:pathLst>
                <a:path w="1101" h="844" extrusionOk="0">
                  <a:moveTo>
                    <a:pt x="550" y="1"/>
                  </a:moveTo>
                  <a:cubicBezTo>
                    <a:pt x="0" y="1"/>
                    <a:pt x="0" y="844"/>
                    <a:pt x="550" y="844"/>
                  </a:cubicBezTo>
                  <a:cubicBezTo>
                    <a:pt x="1100" y="844"/>
                    <a:pt x="1100" y="1"/>
                    <a:pt x="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639861" y="1446901"/>
              <a:ext cx="3104" cy="4656"/>
            </a:xfrm>
            <a:custGeom>
              <a:avLst/>
              <a:gdLst/>
              <a:ahLst/>
              <a:cxnLst/>
              <a:rect l="l" t="t" r="r" b="b"/>
              <a:pathLst>
                <a:path w="74" h="111" extrusionOk="0">
                  <a:moveTo>
                    <a:pt x="37" y="0"/>
                  </a:moveTo>
                  <a:cubicBezTo>
                    <a:pt x="1" y="37"/>
                    <a:pt x="1" y="73"/>
                    <a:pt x="37" y="110"/>
                  </a:cubicBezTo>
                  <a:cubicBezTo>
                    <a:pt x="74" y="73"/>
                    <a:pt x="74" y="37"/>
                    <a:pt x="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430750" y="1614481"/>
              <a:ext cx="36914" cy="30831"/>
            </a:xfrm>
            <a:custGeom>
              <a:avLst/>
              <a:gdLst/>
              <a:ahLst/>
              <a:cxnLst/>
              <a:rect l="l" t="t" r="r" b="b"/>
              <a:pathLst>
                <a:path w="880" h="735" extrusionOk="0">
                  <a:moveTo>
                    <a:pt x="440" y="1"/>
                  </a:moveTo>
                  <a:cubicBezTo>
                    <a:pt x="0" y="38"/>
                    <a:pt x="0" y="697"/>
                    <a:pt x="440" y="734"/>
                  </a:cubicBezTo>
                  <a:cubicBezTo>
                    <a:pt x="880" y="697"/>
                    <a:pt x="880" y="38"/>
                    <a:pt x="4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rot="7165379">
            <a:off x="4023606" y="-222934"/>
            <a:ext cx="745446" cy="1353354"/>
            <a:chOff x="4614150" y="3299838"/>
            <a:chExt cx="745375" cy="1353225"/>
          </a:xfrm>
        </p:grpSpPr>
        <p:sp>
          <p:nvSpPr>
            <p:cNvPr id="58" name="Google Shape;58;p2"/>
            <p:cNvSpPr/>
            <p:nvPr/>
          </p:nvSpPr>
          <p:spPr>
            <a:xfrm>
              <a:off x="4614150" y="3299838"/>
              <a:ext cx="392375" cy="1353225"/>
            </a:xfrm>
            <a:custGeom>
              <a:avLst/>
              <a:gdLst/>
              <a:ahLst/>
              <a:cxnLst/>
              <a:rect l="l" t="t" r="r" b="b"/>
              <a:pathLst>
                <a:path w="15695" h="54129" extrusionOk="0">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966375" y="3928438"/>
              <a:ext cx="105750" cy="68825"/>
            </a:xfrm>
            <a:custGeom>
              <a:avLst/>
              <a:gdLst/>
              <a:ahLst/>
              <a:cxnLst/>
              <a:rect l="l" t="t" r="r" b="b"/>
              <a:pathLst>
                <a:path w="4230" h="2753" extrusionOk="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885025" y="4000888"/>
              <a:ext cx="221825" cy="150500"/>
            </a:xfrm>
            <a:custGeom>
              <a:avLst/>
              <a:gdLst/>
              <a:ahLst/>
              <a:cxnLst/>
              <a:rect l="l" t="t" r="r" b="b"/>
              <a:pathLst>
                <a:path w="8873" h="6020" extrusionOk="0">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826900" y="3820363"/>
              <a:ext cx="94175" cy="404475"/>
            </a:xfrm>
            <a:custGeom>
              <a:avLst/>
              <a:gdLst/>
              <a:ahLst/>
              <a:cxnLst/>
              <a:rect l="l" t="t" r="r" b="b"/>
              <a:pathLst>
                <a:path w="3767" h="16179" extrusionOk="0">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792125" y="4126163"/>
              <a:ext cx="278775" cy="191100"/>
            </a:xfrm>
            <a:custGeom>
              <a:avLst/>
              <a:gdLst/>
              <a:ahLst/>
              <a:cxnLst/>
              <a:rect l="l" t="t" r="r" b="b"/>
              <a:pathLst>
                <a:path w="11151" h="7644" extrusionOk="0">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49500" y="3520763"/>
              <a:ext cx="410025" cy="513450"/>
            </a:xfrm>
            <a:custGeom>
              <a:avLst/>
              <a:gdLst/>
              <a:ahLst/>
              <a:cxnLst/>
              <a:rect l="l" t="t" r="r" b="b"/>
              <a:pathLst>
                <a:path w="16401" h="20538" extrusionOk="0">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66375" y="3928438"/>
              <a:ext cx="105750" cy="68825"/>
            </a:xfrm>
            <a:custGeom>
              <a:avLst/>
              <a:gdLst/>
              <a:ahLst/>
              <a:cxnLst/>
              <a:rect l="l" t="t" r="r" b="b"/>
              <a:pathLst>
                <a:path w="4230" h="2753" extrusionOk="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514"/>
        <p:cNvGrpSpPr/>
        <p:nvPr/>
      </p:nvGrpSpPr>
      <p:grpSpPr>
        <a:xfrm>
          <a:off x="0" y="0"/>
          <a:ext cx="0" cy="0"/>
          <a:chOff x="0" y="0"/>
          <a:chExt cx="0" cy="0"/>
        </a:xfrm>
      </p:grpSpPr>
      <p:sp>
        <p:nvSpPr>
          <p:cNvPr id="2515" name="Google Shape;2515;p66"/>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p:nvPr/>
        </p:nvSpPr>
        <p:spPr>
          <a:xfrm rot="2479792">
            <a:off x="-1467390" y="3344051"/>
            <a:ext cx="3158401" cy="1823083"/>
          </a:xfrm>
          <a:custGeom>
            <a:avLst/>
            <a:gdLst/>
            <a:ahLst/>
            <a:cxnLst/>
            <a:rect l="l" t="t" r="r" b="b"/>
            <a:pathLst>
              <a:path w="58983" h="34046" extrusionOk="0">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rot="10374333">
            <a:off x="5967606" y="4784092"/>
            <a:ext cx="2346946" cy="346435"/>
          </a:xfrm>
          <a:custGeom>
            <a:avLst/>
            <a:gdLst/>
            <a:ahLst/>
            <a:cxnLst/>
            <a:rect l="l" t="t" r="r" b="b"/>
            <a:pathLst>
              <a:path w="93882" h="13858" fill="none" extrusionOk="0">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w="19050" cap="flat" cmpd="sng">
            <a:solidFill>
              <a:schemeClr val="accent1"/>
            </a:solidFill>
            <a:prstDash val="solid"/>
            <a:miter lim="366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txBox="1">
            <a:spLocks noGrp="1"/>
          </p:cNvSpPr>
          <p:nvPr>
            <p:ph type="title"/>
          </p:nvPr>
        </p:nvSpPr>
        <p:spPr>
          <a:xfrm>
            <a:off x="712350" y="421109"/>
            <a:ext cx="77193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solidFill>
                  <a:schemeClr val="accent3"/>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09" name="Google Shape;109;p4"/>
          <p:cNvSpPr txBox="1">
            <a:spLocks noGrp="1"/>
          </p:cNvSpPr>
          <p:nvPr>
            <p:ph type="subTitle" idx="1"/>
          </p:nvPr>
        </p:nvSpPr>
        <p:spPr>
          <a:xfrm>
            <a:off x="709875" y="1135200"/>
            <a:ext cx="7719300" cy="3473400"/>
          </a:xfrm>
          <a:prstGeom prst="rect">
            <a:avLst/>
          </a:prstGeom>
        </p:spPr>
        <p:txBody>
          <a:bodyPr spcFirstLastPara="1" wrap="square" lIns="91425" tIns="91425" rIns="91425" bIns="91425" anchor="t" anchorCtr="0">
            <a:noAutofit/>
          </a:bodyPr>
          <a:lstStyle>
            <a:lvl1pPr lvl="0">
              <a:spcBef>
                <a:spcPts val="0"/>
              </a:spcBef>
              <a:spcAft>
                <a:spcPts val="0"/>
              </a:spcAft>
              <a:buSzPts val="1200"/>
              <a:buFont typeface="Barlow Semi Condensed"/>
              <a:buChar char="●"/>
              <a:defRPr sz="1200"/>
            </a:lvl1pPr>
            <a:lvl2pPr lvl="1">
              <a:spcBef>
                <a:spcPts val="0"/>
              </a:spcBef>
              <a:spcAft>
                <a:spcPts val="0"/>
              </a:spcAft>
              <a:buSzPts val="1600"/>
              <a:buFont typeface="Barlow Semi Condensed"/>
              <a:buChar char="○"/>
              <a:defRPr/>
            </a:lvl2pPr>
            <a:lvl3pPr lvl="2">
              <a:spcBef>
                <a:spcPts val="0"/>
              </a:spcBef>
              <a:spcAft>
                <a:spcPts val="0"/>
              </a:spcAft>
              <a:buSzPts val="1600"/>
              <a:buFont typeface="Barlow Semi Condensed"/>
              <a:buChar char="■"/>
              <a:defRPr/>
            </a:lvl3pPr>
            <a:lvl4pPr lvl="3">
              <a:spcBef>
                <a:spcPts val="0"/>
              </a:spcBef>
              <a:spcAft>
                <a:spcPts val="0"/>
              </a:spcAft>
              <a:buSzPts val="1600"/>
              <a:buFont typeface="Barlow Semi Condensed"/>
              <a:buChar char="●"/>
              <a:defRPr/>
            </a:lvl4pPr>
            <a:lvl5pPr lvl="4">
              <a:spcBef>
                <a:spcPts val="0"/>
              </a:spcBef>
              <a:spcAft>
                <a:spcPts val="0"/>
              </a:spcAft>
              <a:buSzPts val="1600"/>
              <a:buFont typeface="Barlow Semi Condensed"/>
              <a:buChar char="○"/>
              <a:defRPr/>
            </a:lvl5pPr>
            <a:lvl6pPr lvl="5">
              <a:spcBef>
                <a:spcPts val="0"/>
              </a:spcBef>
              <a:spcAft>
                <a:spcPts val="0"/>
              </a:spcAft>
              <a:buSzPts val="1600"/>
              <a:buFont typeface="Barlow Semi Condensed"/>
              <a:buChar char="■"/>
              <a:defRPr/>
            </a:lvl6pPr>
            <a:lvl7pPr lvl="6">
              <a:spcBef>
                <a:spcPts val="0"/>
              </a:spcBef>
              <a:spcAft>
                <a:spcPts val="0"/>
              </a:spcAft>
              <a:buSzPts val="1600"/>
              <a:buFont typeface="Barlow Semi Condensed"/>
              <a:buChar char="●"/>
              <a:defRPr/>
            </a:lvl7pPr>
            <a:lvl8pPr lvl="7">
              <a:spcBef>
                <a:spcPts val="0"/>
              </a:spcBef>
              <a:spcAft>
                <a:spcPts val="0"/>
              </a:spcAft>
              <a:buSzPts val="1600"/>
              <a:buFont typeface="Barlow Semi Condensed"/>
              <a:buChar char="○"/>
              <a:defRPr/>
            </a:lvl8pPr>
            <a:lvl9pPr lvl="8">
              <a:spcBef>
                <a:spcPts val="0"/>
              </a:spcBef>
              <a:spcAft>
                <a:spcPts val="0"/>
              </a:spcAft>
              <a:buSzPts val="1600"/>
              <a:buFont typeface="Barlow Semi Condensed"/>
              <a:buChar char="■"/>
              <a:defRPr/>
            </a:lvl9pPr>
          </a:lstStyle>
          <a:p>
            <a:endParaRPr/>
          </a:p>
        </p:txBody>
      </p:sp>
      <p:sp>
        <p:nvSpPr>
          <p:cNvPr id="110" name="Google Shape;110;p4"/>
          <p:cNvSpPr/>
          <p:nvPr/>
        </p:nvSpPr>
        <p:spPr>
          <a:xfrm flipH="1">
            <a:off x="7794500" y="4467125"/>
            <a:ext cx="1319725" cy="783600"/>
          </a:xfrm>
          <a:custGeom>
            <a:avLst/>
            <a:gdLst/>
            <a:ahLst/>
            <a:cxnLst/>
            <a:rect l="l" t="t" r="r" b="b"/>
            <a:pathLst>
              <a:path w="52789" h="31344" extrusionOk="0">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flipH="1">
            <a:off x="8405649" y="4118825"/>
            <a:ext cx="741826" cy="1079669"/>
          </a:xfrm>
          <a:custGeom>
            <a:avLst/>
            <a:gdLst/>
            <a:ahLst/>
            <a:cxnLst/>
            <a:rect l="l" t="t" r="r" b="b"/>
            <a:pathLst>
              <a:path w="24709" h="35962" extrusionOk="0">
                <a:moveTo>
                  <a:pt x="20466" y="0"/>
                </a:moveTo>
                <a:cubicBezTo>
                  <a:pt x="12438" y="0"/>
                  <a:pt x="4856" y="4425"/>
                  <a:pt x="0" y="10778"/>
                </a:cubicBezTo>
                <a:lnTo>
                  <a:pt x="0" y="35962"/>
                </a:lnTo>
                <a:lnTo>
                  <a:pt x="9605" y="35962"/>
                </a:lnTo>
                <a:cubicBezTo>
                  <a:pt x="8469" y="31599"/>
                  <a:pt x="8285" y="27091"/>
                  <a:pt x="9568" y="22838"/>
                </a:cubicBezTo>
                <a:cubicBezTo>
                  <a:pt x="11468" y="16504"/>
                  <a:pt x="17355" y="11116"/>
                  <a:pt x="23887" y="11116"/>
                </a:cubicBezTo>
                <a:cubicBezTo>
                  <a:pt x="24160" y="11116"/>
                  <a:pt x="24433" y="11125"/>
                  <a:pt x="24708" y="11144"/>
                </a:cubicBezTo>
                <a:cubicBezTo>
                  <a:pt x="22985" y="7552"/>
                  <a:pt x="21592" y="3813"/>
                  <a:pt x="20566" y="0"/>
                </a:cubicBezTo>
                <a:cubicBezTo>
                  <a:pt x="20533" y="0"/>
                  <a:pt x="20500" y="0"/>
                  <a:pt x="20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4"/>
          <p:cNvGrpSpPr/>
          <p:nvPr/>
        </p:nvGrpSpPr>
        <p:grpSpPr>
          <a:xfrm>
            <a:off x="-585838" y="-42816"/>
            <a:ext cx="1395308" cy="1361806"/>
            <a:chOff x="-605888" y="3025234"/>
            <a:chExt cx="1395308" cy="1361806"/>
          </a:xfrm>
        </p:grpSpPr>
        <p:sp>
          <p:nvSpPr>
            <p:cNvPr id="113" name="Google Shape;113;p4"/>
            <p:cNvSpPr/>
            <p:nvPr/>
          </p:nvSpPr>
          <p:spPr>
            <a:xfrm rot="3361624">
              <a:off x="-373834" y="3178614"/>
              <a:ext cx="931198" cy="1055048"/>
            </a:xfrm>
            <a:custGeom>
              <a:avLst/>
              <a:gdLst/>
              <a:ahLst/>
              <a:cxnLst/>
              <a:rect l="l" t="t" r="r" b="b"/>
              <a:pathLst>
                <a:path w="37248" h="42202" extrusionOk="0">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rot="3361624">
              <a:off x="297454" y="3636353"/>
              <a:ext cx="33025" cy="118625"/>
            </a:xfrm>
            <a:custGeom>
              <a:avLst/>
              <a:gdLst/>
              <a:ahLst/>
              <a:cxnLst/>
              <a:rect l="l" t="t" r="r" b="b"/>
              <a:pathLst>
                <a:path w="1321" h="4745" extrusionOk="0">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3361624">
              <a:off x="269249" y="3678053"/>
              <a:ext cx="38525" cy="261799"/>
            </a:xfrm>
            <a:custGeom>
              <a:avLst/>
              <a:gdLst/>
              <a:ahLst/>
              <a:cxnLst/>
              <a:rect l="l" t="t" r="r" b="b"/>
              <a:pathLst>
                <a:path w="1541" h="10472" extrusionOk="0">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3361624">
              <a:off x="-17333" y="3631672"/>
              <a:ext cx="336899" cy="244375"/>
            </a:xfrm>
            <a:custGeom>
              <a:avLst/>
              <a:gdLst/>
              <a:ahLst/>
              <a:cxnLst/>
              <a:rect l="l" t="t" r="r" b="b"/>
              <a:pathLst>
                <a:path w="13476" h="9775" extrusionOk="0">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3361624">
              <a:off x="201232" y="3789897"/>
              <a:ext cx="52250" cy="329399"/>
            </a:xfrm>
            <a:custGeom>
              <a:avLst/>
              <a:gdLst/>
              <a:ahLst/>
              <a:cxnLst/>
              <a:rect l="l" t="t" r="r" b="b"/>
              <a:pathLst>
                <a:path w="2090" h="13176" extrusionOk="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rot="3361624">
              <a:off x="322719" y="3192714"/>
              <a:ext cx="236050" cy="617999"/>
            </a:xfrm>
            <a:custGeom>
              <a:avLst/>
              <a:gdLst/>
              <a:ahLst/>
              <a:cxnLst/>
              <a:rect l="l" t="t" r="r" b="b"/>
              <a:pathLst>
                <a:path w="9442" h="24720" extrusionOk="0">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4"/>
          <p:cNvGrpSpPr/>
          <p:nvPr/>
        </p:nvGrpSpPr>
        <p:grpSpPr>
          <a:xfrm>
            <a:off x="8076723" y="114074"/>
            <a:ext cx="1209930" cy="1048028"/>
            <a:chOff x="5229248" y="898924"/>
            <a:chExt cx="1209930" cy="1048028"/>
          </a:xfrm>
        </p:grpSpPr>
        <p:sp>
          <p:nvSpPr>
            <p:cNvPr id="120" name="Google Shape;120;p4"/>
            <p:cNvSpPr/>
            <p:nvPr/>
          </p:nvSpPr>
          <p:spPr>
            <a:xfrm rot="-1312267">
              <a:off x="5738194" y="1500122"/>
              <a:ext cx="26729" cy="19762"/>
            </a:xfrm>
            <a:custGeom>
              <a:avLst/>
              <a:gdLst/>
              <a:ahLst/>
              <a:cxnLst/>
              <a:rect l="l" t="t" r="r" b="b"/>
              <a:pathLst>
                <a:path w="844" h="624" extrusionOk="0">
                  <a:moveTo>
                    <a:pt x="403" y="0"/>
                  </a:moveTo>
                  <a:cubicBezTo>
                    <a:pt x="0" y="0"/>
                    <a:pt x="0" y="624"/>
                    <a:pt x="403" y="624"/>
                  </a:cubicBezTo>
                  <a:cubicBezTo>
                    <a:pt x="843" y="624"/>
                    <a:pt x="843" y="0"/>
                    <a:pt x="4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rot="-1312267">
              <a:off x="5844787" y="1484422"/>
              <a:ext cx="29041" cy="20933"/>
            </a:xfrm>
            <a:custGeom>
              <a:avLst/>
              <a:gdLst/>
              <a:ahLst/>
              <a:cxnLst/>
              <a:rect l="l" t="t" r="r" b="b"/>
              <a:pathLst>
                <a:path w="917" h="661" extrusionOk="0">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rot="-1312267">
              <a:off x="5760894" y="1418750"/>
              <a:ext cx="36040" cy="32144"/>
            </a:xfrm>
            <a:custGeom>
              <a:avLst/>
              <a:gdLst/>
              <a:ahLst/>
              <a:cxnLst/>
              <a:rect l="l" t="t" r="r" b="b"/>
              <a:pathLst>
                <a:path w="1138" h="1015" extrusionOk="0">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1312267">
              <a:off x="5942757" y="1271235"/>
              <a:ext cx="37180" cy="30213"/>
            </a:xfrm>
            <a:custGeom>
              <a:avLst/>
              <a:gdLst/>
              <a:ahLst/>
              <a:cxnLst/>
              <a:rect l="l" t="t" r="r" b="b"/>
              <a:pathLst>
                <a:path w="1174" h="954" extrusionOk="0">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1312267">
              <a:off x="5897194" y="1418190"/>
              <a:ext cx="38352" cy="32556"/>
            </a:xfrm>
            <a:custGeom>
              <a:avLst/>
              <a:gdLst/>
              <a:ahLst/>
              <a:cxnLst/>
              <a:rect l="l" t="t" r="r" b="b"/>
              <a:pathLst>
                <a:path w="1211" h="1028" extrusionOk="0">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1312267">
              <a:off x="6067887" y="1562551"/>
              <a:ext cx="32525" cy="40695"/>
            </a:xfrm>
            <a:custGeom>
              <a:avLst/>
              <a:gdLst/>
              <a:ahLst/>
              <a:cxnLst/>
              <a:rect l="l" t="t" r="r" b="b"/>
              <a:pathLst>
                <a:path w="1027" h="1285" extrusionOk="0">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rot="-1312267">
              <a:off x="5795316" y="1329791"/>
              <a:ext cx="51114" cy="54598"/>
            </a:xfrm>
            <a:custGeom>
              <a:avLst/>
              <a:gdLst/>
              <a:ahLst/>
              <a:cxnLst/>
              <a:rect l="l" t="t" r="r" b="b"/>
              <a:pathLst>
                <a:path w="1614" h="1724" extrusionOk="0">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312267">
              <a:off x="5643133" y="1219725"/>
              <a:ext cx="53426" cy="39492"/>
            </a:xfrm>
            <a:custGeom>
              <a:avLst/>
              <a:gdLst/>
              <a:ahLst/>
              <a:cxnLst/>
              <a:rect l="l" t="t" r="r" b="b"/>
              <a:pathLst>
                <a:path w="1687" h="1247" extrusionOk="0">
                  <a:moveTo>
                    <a:pt x="844" y="0"/>
                  </a:moveTo>
                  <a:cubicBezTo>
                    <a:pt x="1" y="0"/>
                    <a:pt x="1" y="1247"/>
                    <a:pt x="844" y="1247"/>
                  </a:cubicBezTo>
                  <a:cubicBezTo>
                    <a:pt x="1687" y="1247"/>
                    <a:pt x="1687" y="0"/>
                    <a:pt x="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312267">
              <a:off x="5669359" y="1104610"/>
              <a:ext cx="58082" cy="44147"/>
            </a:xfrm>
            <a:custGeom>
              <a:avLst/>
              <a:gdLst/>
              <a:ahLst/>
              <a:cxnLst/>
              <a:rect l="l" t="t" r="r" b="b"/>
              <a:pathLst>
                <a:path w="1834" h="1394" extrusionOk="0">
                  <a:moveTo>
                    <a:pt x="917" y="1"/>
                  </a:moveTo>
                  <a:cubicBezTo>
                    <a:pt x="0" y="1"/>
                    <a:pt x="0" y="1394"/>
                    <a:pt x="917" y="1394"/>
                  </a:cubicBezTo>
                  <a:cubicBezTo>
                    <a:pt x="1833" y="1394"/>
                    <a:pt x="1833" y="1"/>
                    <a:pt x="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312267">
              <a:off x="5548133" y="1318339"/>
              <a:ext cx="73188" cy="56910"/>
            </a:xfrm>
            <a:custGeom>
              <a:avLst/>
              <a:gdLst/>
              <a:ahLst/>
              <a:cxnLst/>
              <a:rect l="l" t="t" r="r" b="b"/>
              <a:pathLst>
                <a:path w="2311" h="1797" extrusionOk="0">
                  <a:moveTo>
                    <a:pt x="1137" y="1"/>
                  </a:moveTo>
                  <a:cubicBezTo>
                    <a:pt x="1" y="1"/>
                    <a:pt x="1" y="1797"/>
                    <a:pt x="1137" y="1797"/>
                  </a:cubicBezTo>
                  <a:cubicBezTo>
                    <a:pt x="2273" y="1797"/>
                    <a:pt x="2310" y="1"/>
                    <a:pt x="1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1312267">
              <a:off x="5547673" y="1145081"/>
              <a:ext cx="49974" cy="44147"/>
            </a:xfrm>
            <a:custGeom>
              <a:avLst/>
              <a:gdLst/>
              <a:ahLst/>
              <a:cxnLst/>
              <a:rect l="l" t="t" r="r" b="b"/>
              <a:pathLst>
                <a:path w="1578" h="1394" extrusionOk="0">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312267">
              <a:off x="5434908" y="1134236"/>
              <a:ext cx="25589" cy="19762"/>
            </a:xfrm>
            <a:custGeom>
              <a:avLst/>
              <a:gdLst/>
              <a:ahLst/>
              <a:cxnLst/>
              <a:rect l="l" t="t" r="r" b="b"/>
              <a:pathLst>
                <a:path w="808" h="624" extrusionOk="0">
                  <a:moveTo>
                    <a:pt x="404" y="1"/>
                  </a:moveTo>
                  <a:cubicBezTo>
                    <a:pt x="1" y="1"/>
                    <a:pt x="1" y="624"/>
                    <a:pt x="404" y="624"/>
                  </a:cubicBezTo>
                  <a:cubicBezTo>
                    <a:pt x="807" y="624"/>
                    <a:pt x="807" y="1"/>
                    <a:pt x="4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rot="-1312267">
              <a:off x="5297086" y="976303"/>
              <a:ext cx="29041" cy="22105"/>
            </a:xfrm>
            <a:custGeom>
              <a:avLst/>
              <a:gdLst/>
              <a:ahLst/>
              <a:cxnLst/>
              <a:rect l="l" t="t" r="r" b="b"/>
              <a:pathLst>
                <a:path w="917" h="698" extrusionOk="0">
                  <a:moveTo>
                    <a:pt x="440" y="1"/>
                  </a:moveTo>
                  <a:cubicBezTo>
                    <a:pt x="0" y="1"/>
                    <a:pt x="0" y="697"/>
                    <a:pt x="440" y="697"/>
                  </a:cubicBezTo>
                  <a:cubicBezTo>
                    <a:pt x="917" y="697"/>
                    <a:pt x="917" y="1"/>
                    <a:pt x="4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312267">
              <a:off x="5232008" y="902979"/>
              <a:ext cx="25589" cy="19762"/>
            </a:xfrm>
            <a:custGeom>
              <a:avLst/>
              <a:gdLst/>
              <a:ahLst/>
              <a:cxnLst/>
              <a:rect l="l" t="t" r="r" b="b"/>
              <a:pathLst>
                <a:path w="808" h="624" extrusionOk="0">
                  <a:moveTo>
                    <a:pt x="404" y="0"/>
                  </a:moveTo>
                  <a:cubicBezTo>
                    <a:pt x="1" y="0"/>
                    <a:pt x="1" y="623"/>
                    <a:pt x="404" y="623"/>
                  </a:cubicBezTo>
                  <a:cubicBezTo>
                    <a:pt x="807" y="623"/>
                    <a:pt x="807" y="0"/>
                    <a:pt x="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312267">
              <a:off x="6074647" y="1388303"/>
              <a:ext cx="66221" cy="48771"/>
            </a:xfrm>
            <a:custGeom>
              <a:avLst/>
              <a:gdLst/>
              <a:ahLst/>
              <a:cxnLst/>
              <a:rect l="l" t="t" r="r" b="b"/>
              <a:pathLst>
                <a:path w="2091" h="1540" extrusionOk="0">
                  <a:moveTo>
                    <a:pt x="1027" y="0"/>
                  </a:moveTo>
                  <a:cubicBezTo>
                    <a:pt x="1" y="0"/>
                    <a:pt x="1" y="1540"/>
                    <a:pt x="1027" y="1540"/>
                  </a:cubicBezTo>
                  <a:cubicBezTo>
                    <a:pt x="2090" y="1540"/>
                    <a:pt x="2090" y="0"/>
                    <a:pt x="10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rot="-1312267">
              <a:off x="5796620" y="1630261"/>
              <a:ext cx="69704" cy="54883"/>
            </a:xfrm>
            <a:custGeom>
              <a:avLst/>
              <a:gdLst/>
              <a:ahLst/>
              <a:cxnLst/>
              <a:rect l="l" t="t" r="r" b="b"/>
              <a:pathLst>
                <a:path w="2201" h="1733" extrusionOk="0">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312267">
              <a:off x="6190895" y="1686752"/>
              <a:ext cx="38352" cy="30213"/>
            </a:xfrm>
            <a:custGeom>
              <a:avLst/>
              <a:gdLst/>
              <a:ahLst/>
              <a:cxnLst/>
              <a:rect l="l" t="t" r="r" b="b"/>
              <a:pathLst>
                <a:path w="1211" h="954" extrusionOk="0">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1312267">
              <a:off x="6252449" y="1784569"/>
              <a:ext cx="38352" cy="29073"/>
            </a:xfrm>
            <a:custGeom>
              <a:avLst/>
              <a:gdLst/>
              <a:ahLst/>
              <a:cxnLst/>
              <a:rect l="l" t="t" r="r" b="b"/>
              <a:pathLst>
                <a:path w="1211" h="918" extrusionOk="0">
                  <a:moveTo>
                    <a:pt x="624" y="1"/>
                  </a:moveTo>
                  <a:cubicBezTo>
                    <a:pt x="0" y="1"/>
                    <a:pt x="0" y="917"/>
                    <a:pt x="624" y="917"/>
                  </a:cubicBezTo>
                  <a:cubicBezTo>
                    <a:pt x="1210" y="917"/>
                    <a:pt x="1210" y="1"/>
                    <a:pt x="6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312267">
              <a:off x="6393003" y="1908904"/>
              <a:ext cx="41835" cy="31384"/>
            </a:xfrm>
            <a:custGeom>
              <a:avLst/>
              <a:gdLst/>
              <a:ahLst/>
              <a:cxnLst/>
              <a:rect l="l" t="t" r="r" b="b"/>
              <a:pathLst>
                <a:path w="1321" h="991" extrusionOk="0">
                  <a:moveTo>
                    <a:pt x="661" y="1"/>
                  </a:moveTo>
                  <a:cubicBezTo>
                    <a:pt x="1" y="1"/>
                    <a:pt x="1" y="991"/>
                    <a:pt x="661" y="991"/>
                  </a:cubicBezTo>
                  <a:cubicBezTo>
                    <a:pt x="1320" y="991"/>
                    <a:pt x="1320" y="1"/>
                    <a:pt x="6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4"/>
          <p:cNvSpPr/>
          <p:nvPr/>
        </p:nvSpPr>
        <p:spPr>
          <a:xfrm rot="-4540936">
            <a:off x="-600645" y="3844858"/>
            <a:ext cx="1853967" cy="932609"/>
          </a:xfrm>
          <a:custGeom>
            <a:avLst/>
            <a:gdLst/>
            <a:ahLst/>
            <a:cxnLst/>
            <a:rect l="l" t="t" r="r" b="b"/>
            <a:pathLst>
              <a:path w="46796" h="23540" extrusionOk="0">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1"/>
        <p:cNvGrpSpPr/>
        <p:nvPr/>
      </p:nvGrpSpPr>
      <p:grpSpPr>
        <a:xfrm>
          <a:off x="0" y="0"/>
          <a:ext cx="0" cy="0"/>
          <a:chOff x="0" y="0"/>
          <a:chExt cx="0" cy="0"/>
        </a:xfrm>
      </p:grpSpPr>
      <p:sp>
        <p:nvSpPr>
          <p:cNvPr id="362" name="Google Shape;362;p10"/>
          <p:cNvSpPr txBox="1">
            <a:spLocks noGrp="1"/>
          </p:cNvSpPr>
          <p:nvPr>
            <p:ph type="title"/>
          </p:nvPr>
        </p:nvSpPr>
        <p:spPr>
          <a:xfrm>
            <a:off x="713225" y="1611049"/>
            <a:ext cx="3646800" cy="1645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solidFill>
                  <a:schemeClr val="lt1"/>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2"/>
        </a:solidFill>
        <a:effectLst/>
      </p:bgPr>
    </p:bg>
    <p:spTree>
      <p:nvGrpSpPr>
        <p:cNvPr id="1" name="Shape 363"/>
        <p:cNvGrpSpPr/>
        <p:nvPr/>
      </p:nvGrpSpPr>
      <p:grpSpPr>
        <a:xfrm>
          <a:off x="0" y="0"/>
          <a:ext cx="0" cy="0"/>
          <a:chOff x="0" y="0"/>
          <a:chExt cx="0" cy="0"/>
        </a:xfrm>
      </p:grpSpPr>
      <p:sp>
        <p:nvSpPr>
          <p:cNvPr id="364" name="Google Shape;364;p11"/>
          <p:cNvSpPr txBox="1">
            <a:spLocks noGrp="1"/>
          </p:cNvSpPr>
          <p:nvPr>
            <p:ph type="title" hasCustomPrompt="1"/>
          </p:nvPr>
        </p:nvSpPr>
        <p:spPr>
          <a:xfrm>
            <a:off x="837200" y="1029925"/>
            <a:ext cx="7469700" cy="1644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2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5" name="Google Shape;365;p11"/>
          <p:cNvSpPr txBox="1">
            <a:spLocks noGrp="1"/>
          </p:cNvSpPr>
          <p:nvPr>
            <p:ph type="subTitle" idx="1"/>
          </p:nvPr>
        </p:nvSpPr>
        <p:spPr>
          <a:xfrm>
            <a:off x="1957400" y="2966150"/>
            <a:ext cx="4965900" cy="7644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solidFill>
                  <a:schemeClr val="lt2"/>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366" name="Google Shape;366;p11"/>
          <p:cNvSpPr/>
          <p:nvPr/>
        </p:nvSpPr>
        <p:spPr>
          <a:xfrm flipH="1">
            <a:off x="-304862" y="4298200"/>
            <a:ext cx="5129137" cy="845395"/>
          </a:xfrm>
          <a:custGeom>
            <a:avLst/>
            <a:gdLst/>
            <a:ahLst/>
            <a:cxnLst/>
            <a:rect l="l" t="t" r="r" b="b"/>
            <a:pathLst>
              <a:path w="85085" h="35856" extrusionOk="0">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7" name="Google Shape;367;p11"/>
          <p:cNvSpPr/>
          <p:nvPr/>
        </p:nvSpPr>
        <p:spPr>
          <a:xfrm>
            <a:off x="4543300" y="4421000"/>
            <a:ext cx="4715411" cy="788473"/>
          </a:xfrm>
          <a:custGeom>
            <a:avLst/>
            <a:gdLst/>
            <a:ahLst/>
            <a:cxnLst/>
            <a:rect l="l" t="t" r="r" b="b"/>
            <a:pathLst>
              <a:path w="85085" h="35856" extrusionOk="0">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1"/>
          <p:cNvSpPr/>
          <p:nvPr/>
        </p:nvSpPr>
        <p:spPr>
          <a:xfrm rot="10800000">
            <a:off x="2311743" y="4563632"/>
            <a:ext cx="2972232" cy="775568"/>
          </a:xfrm>
          <a:custGeom>
            <a:avLst/>
            <a:gdLst/>
            <a:ahLst/>
            <a:cxnLst/>
            <a:rect l="l" t="t" r="r" b="b"/>
            <a:pathLst>
              <a:path w="85085" h="25745" extrusionOk="0">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1"/>
          <p:cNvSpPr/>
          <p:nvPr/>
        </p:nvSpPr>
        <p:spPr>
          <a:xfrm rot="-1106640">
            <a:off x="-13238" y="3067880"/>
            <a:ext cx="1563285" cy="1281365"/>
          </a:xfrm>
          <a:custGeom>
            <a:avLst/>
            <a:gdLst/>
            <a:ahLst/>
            <a:cxnLst/>
            <a:rect l="l" t="t" r="r" b="b"/>
            <a:pathLst>
              <a:path w="62527" h="51251" extrusionOk="0">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1"/>
          <p:cNvSpPr/>
          <p:nvPr/>
        </p:nvSpPr>
        <p:spPr>
          <a:xfrm rot="-10526534">
            <a:off x="7637747" y="-55708"/>
            <a:ext cx="1586046" cy="941653"/>
          </a:xfrm>
          <a:custGeom>
            <a:avLst/>
            <a:gdLst/>
            <a:ahLst/>
            <a:cxnLst/>
            <a:rect l="l" t="t" r="r" b="b"/>
            <a:pathLst>
              <a:path w="52789" h="31344" extrusionOk="0">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1"/>
          <p:cNvGrpSpPr/>
          <p:nvPr/>
        </p:nvGrpSpPr>
        <p:grpSpPr>
          <a:xfrm>
            <a:off x="8184350" y="388499"/>
            <a:ext cx="696291" cy="1016185"/>
            <a:chOff x="8379850" y="2829899"/>
            <a:chExt cx="696291" cy="1016185"/>
          </a:xfrm>
        </p:grpSpPr>
        <p:sp>
          <p:nvSpPr>
            <p:cNvPr id="372" name="Google Shape;372;p11"/>
            <p:cNvSpPr/>
            <p:nvPr/>
          </p:nvSpPr>
          <p:spPr>
            <a:xfrm rot="1098150">
              <a:off x="8979542" y="2837624"/>
              <a:ext cx="56577" cy="45770"/>
            </a:xfrm>
            <a:custGeom>
              <a:avLst/>
              <a:gdLst/>
              <a:ahLst/>
              <a:cxnLst/>
              <a:rect l="l" t="t" r="r" b="b"/>
              <a:pathLst>
                <a:path w="1356" h="1097" extrusionOk="0">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1"/>
            <p:cNvSpPr/>
            <p:nvPr/>
          </p:nvSpPr>
          <p:spPr>
            <a:xfrm rot="1098150">
              <a:off x="9012001" y="3084611"/>
              <a:ext cx="58162" cy="47439"/>
            </a:xfrm>
            <a:custGeom>
              <a:avLst/>
              <a:gdLst/>
              <a:ahLst/>
              <a:cxnLst/>
              <a:rect l="l" t="t" r="r" b="b"/>
              <a:pathLst>
                <a:path w="1394" h="1137" extrusionOk="0">
                  <a:moveTo>
                    <a:pt x="697" y="0"/>
                  </a:moveTo>
                  <a:cubicBezTo>
                    <a:pt x="0" y="73"/>
                    <a:pt x="0" y="1063"/>
                    <a:pt x="697" y="1137"/>
                  </a:cubicBezTo>
                  <a:cubicBezTo>
                    <a:pt x="1393" y="1063"/>
                    <a:pt x="1393" y="73"/>
                    <a:pt x="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1"/>
            <p:cNvSpPr/>
            <p:nvPr/>
          </p:nvSpPr>
          <p:spPr>
            <a:xfrm rot="1098150">
              <a:off x="8763840" y="2928263"/>
              <a:ext cx="84156" cy="62752"/>
            </a:xfrm>
            <a:custGeom>
              <a:avLst/>
              <a:gdLst/>
              <a:ahLst/>
              <a:cxnLst/>
              <a:rect l="l" t="t" r="r" b="b"/>
              <a:pathLst>
                <a:path w="2017" h="1504" extrusionOk="0">
                  <a:moveTo>
                    <a:pt x="1027" y="1"/>
                  </a:moveTo>
                  <a:cubicBezTo>
                    <a:pt x="0" y="1"/>
                    <a:pt x="0" y="1504"/>
                    <a:pt x="1027" y="1504"/>
                  </a:cubicBezTo>
                  <a:cubicBezTo>
                    <a:pt x="2017" y="1504"/>
                    <a:pt x="2017" y="1"/>
                    <a:pt x="10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1"/>
            <p:cNvSpPr/>
            <p:nvPr/>
          </p:nvSpPr>
          <p:spPr>
            <a:xfrm rot="1098150">
              <a:off x="8801407" y="3201905"/>
              <a:ext cx="67341" cy="55116"/>
            </a:xfrm>
            <a:custGeom>
              <a:avLst/>
              <a:gdLst/>
              <a:ahLst/>
              <a:cxnLst/>
              <a:rect l="l" t="t" r="r" b="b"/>
              <a:pathLst>
                <a:path w="1614" h="1321" extrusionOk="0">
                  <a:moveTo>
                    <a:pt x="807" y="1"/>
                  </a:moveTo>
                  <a:cubicBezTo>
                    <a:pt x="0" y="38"/>
                    <a:pt x="0" y="1247"/>
                    <a:pt x="807" y="1321"/>
                  </a:cubicBezTo>
                  <a:cubicBezTo>
                    <a:pt x="1613" y="1247"/>
                    <a:pt x="1613" y="38"/>
                    <a:pt x="8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1"/>
            <p:cNvSpPr/>
            <p:nvPr/>
          </p:nvSpPr>
          <p:spPr>
            <a:xfrm rot="1098150">
              <a:off x="8620318" y="3212924"/>
              <a:ext cx="67300" cy="56660"/>
            </a:xfrm>
            <a:custGeom>
              <a:avLst/>
              <a:gdLst/>
              <a:ahLst/>
              <a:cxnLst/>
              <a:rect l="l" t="t" r="r" b="b"/>
              <a:pathLst>
                <a:path w="1613" h="1358" extrusionOk="0">
                  <a:moveTo>
                    <a:pt x="806" y="1"/>
                  </a:moveTo>
                  <a:cubicBezTo>
                    <a:pt x="0" y="74"/>
                    <a:pt x="0" y="1284"/>
                    <a:pt x="806" y="1357"/>
                  </a:cubicBezTo>
                  <a:cubicBezTo>
                    <a:pt x="1613" y="1284"/>
                    <a:pt x="1613" y="74"/>
                    <a:pt x="8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1"/>
            <p:cNvSpPr/>
            <p:nvPr/>
          </p:nvSpPr>
          <p:spPr>
            <a:xfrm rot="1098150">
              <a:off x="8658451" y="3359891"/>
              <a:ext cx="62752" cy="47439"/>
            </a:xfrm>
            <a:custGeom>
              <a:avLst/>
              <a:gdLst/>
              <a:ahLst/>
              <a:cxnLst/>
              <a:rect l="l" t="t" r="r" b="b"/>
              <a:pathLst>
                <a:path w="1504" h="1137" extrusionOk="0">
                  <a:moveTo>
                    <a:pt x="734" y="0"/>
                  </a:moveTo>
                  <a:cubicBezTo>
                    <a:pt x="1" y="0"/>
                    <a:pt x="1" y="1136"/>
                    <a:pt x="734" y="1136"/>
                  </a:cubicBezTo>
                  <a:cubicBezTo>
                    <a:pt x="1504" y="1136"/>
                    <a:pt x="1504" y="0"/>
                    <a:pt x="7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1"/>
            <p:cNvSpPr/>
            <p:nvPr/>
          </p:nvSpPr>
          <p:spPr>
            <a:xfrm rot="1098150">
              <a:off x="8543867" y="3485047"/>
              <a:ext cx="64254" cy="52029"/>
            </a:xfrm>
            <a:custGeom>
              <a:avLst/>
              <a:gdLst/>
              <a:ahLst/>
              <a:cxnLst/>
              <a:rect l="l" t="t" r="r" b="b"/>
              <a:pathLst>
                <a:path w="1540" h="1247" extrusionOk="0">
                  <a:moveTo>
                    <a:pt x="770" y="1"/>
                  </a:moveTo>
                  <a:cubicBezTo>
                    <a:pt x="0" y="74"/>
                    <a:pt x="0" y="1210"/>
                    <a:pt x="770" y="1247"/>
                  </a:cubicBezTo>
                  <a:cubicBezTo>
                    <a:pt x="1540" y="1210"/>
                    <a:pt x="1540" y="74"/>
                    <a:pt x="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1"/>
            <p:cNvSpPr/>
            <p:nvPr/>
          </p:nvSpPr>
          <p:spPr>
            <a:xfrm rot="1098150">
              <a:off x="8447139" y="3632337"/>
              <a:ext cx="67341" cy="50527"/>
            </a:xfrm>
            <a:custGeom>
              <a:avLst/>
              <a:gdLst/>
              <a:ahLst/>
              <a:cxnLst/>
              <a:rect l="l" t="t" r="r" b="b"/>
              <a:pathLst>
                <a:path w="1614" h="1211" extrusionOk="0">
                  <a:moveTo>
                    <a:pt x="807" y="1"/>
                  </a:moveTo>
                  <a:cubicBezTo>
                    <a:pt x="1" y="1"/>
                    <a:pt x="1" y="1210"/>
                    <a:pt x="807" y="1210"/>
                  </a:cubicBezTo>
                  <a:cubicBezTo>
                    <a:pt x="1613" y="1210"/>
                    <a:pt x="1613" y="1"/>
                    <a:pt x="8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1"/>
            <p:cNvSpPr/>
            <p:nvPr/>
          </p:nvSpPr>
          <p:spPr>
            <a:xfrm rot="1098150">
              <a:off x="8385711" y="3789991"/>
              <a:ext cx="62752" cy="47439"/>
            </a:xfrm>
            <a:custGeom>
              <a:avLst/>
              <a:gdLst/>
              <a:ahLst/>
              <a:cxnLst/>
              <a:rect l="l" t="t" r="r" b="b"/>
              <a:pathLst>
                <a:path w="1504" h="1137" extrusionOk="0">
                  <a:moveTo>
                    <a:pt x="770" y="1"/>
                  </a:moveTo>
                  <a:cubicBezTo>
                    <a:pt x="1" y="1"/>
                    <a:pt x="1" y="1137"/>
                    <a:pt x="770" y="1137"/>
                  </a:cubicBezTo>
                  <a:cubicBezTo>
                    <a:pt x="1504" y="1137"/>
                    <a:pt x="1504" y="1"/>
                    <a:pt x="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11"/>
          <p:cNvGrpSpPr/>
          <p:nvPr/>
        </p:nvGrpSpPr>
        <p:grpSpPr>
          <a:xfrm>
            <a:off x="92675" y="138856"/>
            <a:ext cx="535974" cy="552531"/>
            <a:chOff x="488725" y="4431468"/>
            <a:chExt cx="535974" cy="552531"/>
          </a:xfrm>
        </p:grpSpPr>
        <p:sp>
          <p:nvSpPr>
            <p:cNvPr id="382" name="Google Shape;382;p11"/>
            <p:cNvSpPr/>
            <p:nvPr/>
          </p:nvSpPr>
          <p:spPr>
            <a:xfrm>
              <a:off x="973722" y="4431468"/>
              <a:ext cx="43337" cy="34412"/>
            </a:xfrm>
            <a:custGeom>
              <a:avLst/>
              <a:gdLst/>
              <a:ahLst/>
              <a:cxnLst/>
              <a:rect l="l" t="t" r="r" b="b"/>
              <a:pathLst>
                <a:path w="1248" h="991" extrusionOk="0">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1"/>
            <p:cNvSpPr/>
            <p:nvPr/>
          </p:nvSpPr>
          <p:spPr>
            <a:xfrm>
              <a:off x="823528" y="4585515"/>
              <a:ext cx="45837" cy="46532"/>
            </a:xfrm>
            <a:custGeom>
              <a:avLst/>
              <a:gdLst/>
              <a:ahLst/>
              <a:cxnLst/>
              <a:rect l="l" t="t" r="r" b="b"/>
              <a:pathLst>
                <a:path w="1320" h="1340" extrusionOk="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1"/>
            <p:cNvSpPr/>
            <p:nvPr/>
          </p:nvSpPr>
          <p:spPr>
            <a:xfrm>
              <a:off x="976292" y="4604580"/>
              <a:ext cx="48407" cy="40802"/>
            </a:xfrm>
            <a:custGeom>
              <a:avLst/>
              <a:gdLst/>
              <a:ahLst/>
              <a:cxnLst/>
              <a:rect l="l" t="t" r="r" b="b"/>
              <a:pathLst>
                <a:path w="1394" h="1175" extrusionOk="0">
                  <a:moveTo>
                    <a:pt x="697" y="1"/>
                  </a:moveTo>
                  <a:cubicBezTo>
                    <a:pt x="0" y="74"/>
                    <a:pt x="0" y="1101"/>
                    <a:pt x="697" y="1174"/>
                  </a:cubicBezTo>
                  <a:cubicBezTo>
                    <a:pt x="1393" y="1101"/>
                    <a:pt x="1393" y="74"/>
                    <a:pt x="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1"/>
            <p:cNvSpPr/>
            <p:nvPr/>
          </p:nvSpPr>
          <p:spPr>
            <a:xfrm>
              <a:off x="810783" y="4487482"/>
              <a:ext cx="43337" cy="31843"/>
            </a:xfrm>
            <a:custGeom>
              <a:avLst/>
              <a:gdLst/>
              <a:ahLst/>
              <a:cxnLst/>
              <a:rect l="l" t="t" r="r" b="b"/>
              <a:pathLst>
                <a:path w="1248" h="917" extrusionOk="0">
                  <a:moveTo>
                    <a:pt x="624" y="0"/>
                  </a:moveTo>
                  <a:cubicBezTo>
                    <a:pt x="1" y="0"/>
                    <a:pt x="1" y="917"/>
                    <a:pt x="624" y="917"/>
                  </a:cubicBezTo>
                  <a:cubicBezTo>
                    <a:pt x="1247" y="917"/>
                    <a:pt x="1247" y="0"/>
                    <a:pt x="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1"/>
            <p:cNvSpPr/>
            <p:nvPr/>
          </p:nvSpPr>
          <p:spPr>
            <a:xfrm>
              <a:off x="787863" y="4776753"/>
              <a:ext cx="48962" cy="32815"/>
            </a:xfrm>
            <a:custGeom>
              <a:avLst/>
              <a:gdLst/>
              <a:ahLst/>
              <a:cxnLst/>
              <a:rect l="l" t="t" r="r" b="b"/>
              <a:pathLst>
                <a:path w="1410" h="945" extrusionOk="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1"/>
            <p:cNvSpPr/>
            <p:nvPr/>
          </p:nvSpPr>
          <p:spPr>
            <a:xfrm>
              <a:off x="644024" y="4675873"/>
              <a:ext cx="38232" cy="29308"/>
            </a:xfrm>
            <a:custGeom>
              <a:avLst/>
              <a:gdLst/>
              <a:ahLst/>
              <a:cxnLst/>
              <a:rect l="l" t="t" r="r" b="b"/>
              <a:pathLst>
                <a:path w="1101" h="844" extrusionOk="0">
                  <a:moveTo>
                    <a:pt x="550" y="1"/>
                  </a:moveTo>
                  <a:cubicBezTo>
                    <a:pt x="0" y="1"/>
                    <a:pt x="0" y="844"/>
                    <a:pt x="550" y="844"/>
                  </a:cubicBezTo>
                  <a:cubicBezTo>
                    <a:pt x="1100" y="844"/>
                    <a:pt x="1100" y="1"/>
                    <a:pt x="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1"/>
            <p:cNvSpPr/>
            <p:nvPr/>
          </p:nvSpPr>
          <p:spPr>
            <a:xfrm>
              <a:off x="661839" y="4819744"/>
              <a:ext cx="2570" cy="3854"/>
            </a:xfrm>
            <a:custGeom>
              <a:avLst/>
              <a:gdLst/>
              <a:ahLst/>
              <a:cxnLst/>
              <a:rect l="l" t="t" r="r" b="b"/>
              <a:pathLst>
                <a:path w="74" h="111" extrusionOk="0">
                  <a:moveTo>
                    <a:pt x="37" y="0"/>
                  </a:moveTo>
                  <a:cubicBezTo>
                    <a:pt x="1" y="37"/>
                    <a:pt x="1" y="73"/>
                    <a:pt x="37" y="110"/>
                  </a:cubicBezTo>
                  <a:cubicBezTo>
                    <a:pt x="74" y="73"/>
                    <a:pt x="74" y="37"/>
                    <a:pt x="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a:off x="488725" y="4958476"/>
              <a:ext cx="30558" cy="25523"/>
            </a:xfrm>
            <a:custGeom>
              <a:avLst/>
              <a:gdLst/>
              <a:ahLst/>
              <a:cxnLst/>
              <a:rect l="l" t="t" r="r" b="b"/>
              <a:pathLst>
                <a:path w="880" h="735" extrusionOk="0">
                  <a:moveTo>
                    <a:pt x="440" y="1"/>
                  </a:moveTo>
                  <a:cubicBezTo>
                    <a:pt x="0" y="38"/>
                    <a:pt x="0" y="697"/>
                    <a:pt x="440" y="734"/>
                  </a:cubicBezTo>
                  <a:cubicBezTo>
                    <a:pt x="880" y="697"/>
                    <a:pt x="880" y="38"/>
                    <a:pt x="4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11"/>
          <p:cNvGrpSpPr/>
          <p:nvPr/>
        </p:nvGrpSpPr>
        <p:grpSpPr>
          <a:xfrm>
            <a:off x="7391402" y="3312857"/>
            <a:ext cx="1207114" cy="1350999"/>
            <a:chOff x="7371352" y="6380907"/>
            <a:chExt cx="1207114" cy="1350999"/>
          </a:xfrm>
        </p:grpSpPr>
        <p:sp>
          <p:nvSpPr>
            <p:cNvPr id="391" name="Google Shape;391;p11"/>
            <p:cNvSpPr/>
            <p:nvPr/>
          </p:nvSpPr>
          <p:spPr>
            <a:xfrm rot="1058263">
              <a:off x="7509305" y="6560568"/>
              <a:ext cx="931208" cy="1055059"/>
            </a:xfrm>
            <a:custGeom>
              <a:avLst/>
              <a:gdLst/>
              <a:ahLst/>
              <a:cxnLst/>
              <a:rect l="l" t="t" r="r" b="b"/>
              <a:pathLst>
                <a:path w="37248" h="42202" extrusionOk="0">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rot="1058263">
              <a:off x="8126057" y="6882580"/>
              <a:ext cx="33025" cy="118626"/>
            </a:xfrm>
            <a:custGeom>
              <a:avLst/>
              <a:gdLst/>
              <a:ahLst/>
              <a:cxnLst/>
              <a:rect l="l" t="t" r="r" b="b"/>
              <a:pathLst>
                <a:path w="1321" h="4745" extrusionOk="0">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rot="1058263">
              <a:off x="8173706" y="6915594"/>
              <a:ext cx="38525" cy="261802"/>
            </a:xfrm>
            <a:custGeom>
              <a:avLst/>
              <a:gdLst/>
              <a:ahLst/>
              <a:cxnLst/>
              <a:rect l="l" t="t" r="r" b="b"/>
              <a:pathLst>
                <a:path w="1541" h="10472" extrusionOk="0">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1"/>
            <p:cNvSpPr/>
            <p:nvPr/>
          </p:nvSpPr>
          <p:spPr>
            <a:xfrm rot="1058263">
              <a:off x="7882615" y="6966450"/>
              <a:ext cx="336903" cy="244377"/>
            </a:xfrm>
            <a:custGeom>
              <a:avLst/>
              <a:gdLst/>
              <a:ahLst/>
              <a:cxnLst/>
              <a:rect l="l" t="t" r="r" b="b"/>
              <a:pathLst>
                <a:path w="13476" h="9775" extrusionOk="0">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1"/>
            <p:cNvSpPr/>
            <p:nvPr/>
          </p:nvSpPr>
          <p:spPr>
            <a:xfrm rot="1058263">
              <a:off x="8209357" y="7033928"/>
              <a:ext cx="52250" cy="329403"/>
            </a:xfrm>
            <a:custGeom>
              <a:avLst/>
              <a:gdLst/>
              <a:ahLst/>
              <a:cxnLst/>
              <a:rect l="l" t="t" r="r" b="b"/>
              <a:pathLst>
                <a:path w="2090" h="13176" extrusionOk="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1"/>
            <p:cNvSpPr/>
            <p:nvPr/>
          </p:nvSpPr>
          <p:spPr>
            <a:xfrm rot="1058263">
              <a:off x="8003464" y="6402143"/>
              <a:ext cx="236052" cy="618006"/>
            </a:xfrm>
            <a:custGeom>
              <a:avLst/>
              <a:gdLst/>
              <a:ahLst/>
              <a:cxnLst/>
              <a:rect l="l" t="t" r="r" b="b"/>
              <a:pathLst>
                <a:path w="9442" h="24720" extrusionOk="0">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39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1">
  <p:cSld name="TITLE_ONLY_1_1">
    <p:spTree>
      <p:nvGrpSpPr>
        <p:cNvPr id="1" name="Shape 923"/>
        <p:cNvGrpSpPr/>
        <p:nvPr/>
      </p:nvGrpSpPr>
      <p:grpSpPr>
        <a:xfrm>
          <a:off x="0" y="0"/>
          <a:ext cx="0" cy="0"/>
          <a:chOff x="0" y="0"/>
          <a:chExt cx="0" cy="0"/>
        </a:xfrm>
      </p:grpSpPr>
      <p:sp>
        <p:nvSpPr>
          <p:cNvPr id="924" name="Google Shape;924;p26"/>
          <p:cNvSpPr txBox="1">
            <a:spLocks noGrp="1"/>
          </p:cNvSpPr>
          <p:nvPr>
            <p:ph type="ctrTitle"/>
          </p:nvPr>
        </p:nvSpPr>
        <p:spPr>
          <a:xfrm>
            <a:off x="713250" y="420624"/>
            <a:ext cx="77175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b="0">
                <a:solidFill>
                  <a:schemeClr val="lt1"/>
                </a:solidFill>
                <a:latin typeface="Calistoga"/>
                <a:ea typeface="Calistoga"/>
                <a:cs typeface="Calistoga"/>
                <a:sym typeface="Calistoga"/>
              </a:defRPr>
            </a:lvl1pPr>
            <a:lvl2pPr lvl="1" algn="r" rtl="0">
              <a:spcBef>
                <a:spcPts val="0"/>
              </a:spcBef>
              <a:spcAft>
                <a:spcPts val="0"/>
              </a:spcAft>
              <a:buClr>
                <a:schemeClr val="accent4"/>
              </a:buClr>
              <a:buSzPts val="1800"/>
              <a:buNone/>
              <a:defRPr sz="1800">
                <a:solidFill>
                  <a:schemeClr val="accent4"/>
                </a:solidFill>
              </a:defRPr>
            </a:lvl2pPr>
            <a:lvl3pPr lvl="2" algn="r" rtl="0">
              <a:spcBef>
                <a:spcPts val="0"/>
              </a:spcBef>
              <a:spcAft>
                <a:spcPts val="0"/>
              </a:spcAft>
              <a:buClr>
                <a:schemeClr val="accent4"/>
              </a:buClr>
              <a:buSzPts val="1800"/>
              <a:buNone/>
              <a:defRPr sz="1800">
                <a:solidFill>
                  <a:schemeClr val="accent4"/>
                </a:solidFill>
              </a:defRPr>
            </a:lvl3pPr>
            <a:lvl4pPr lvl="3" algn="r" rtl="0">
              <a:spcBef>
                <a:spcPts val="0"/>
              </a:spcBef>
              <a:spcAft>
                <a:spcPts val="0"/>
              </a:spcAft>
              <a:buClr>
                <a:schemeClr val="accent4"/>
              </a:buClr>
              <a:buSzPts val="1800"/>
              <a:buNone/>
              <a:defRPr sz="1800">
                <a:solidFill>
                  <a:schemeClr val="accent4"/>
                </a:solidFill>
              </a:defRPr>
            </a:lvl4pPr>
            <a:lvl5pPr lvl="4" algn="r" rtl="0">
              <a:spcBef>
                <a:spcPts val="0"/>
              </a:spcBef>
              <a:spcAft>
                <a:spcPts val="0"/>
              </a:spcAft>
              <a:buClr>
                <a:schemeClr val="accent4"/>
              </a:buClr>
              <a:buSzPts val="1800"/>
              <a:buNone/>
              <a:defRPr sz="1800">
                <a:solidFill>
                  <a:schemeClr val="accent4"/>
                </a:solidFill>
              </a:defRPr>
            </a:lvl5pPr>
            <a:lvl6pPr lvl="5" algn="r" rtl="0">
              <a:spcBef>
                <a:spcPts val="0"/>
              </a:spcBef>
              <a:spcAft>
                <a:spcPts val="0"/>
              </a:spcAft>
              <a:buClr>
                <a:schemeClr val="accent4"/>
              </a:buClr>
              <a:buSzPts val="1800"/>
              <a:buNone/>
              <a:defRPr sz="1800">
                <a:solidFill>
                  <a:schemeClr val="accent4"/>
                </a:solidFill>
              </a:defRPr>
            </a:lvl6pPr>
            <a:lvl7pPr lvl="6" algn="r" rtl="0">
              <a:spcBef>
                <a:spcPts val="0"/>
              </a:spcBef>
              <a:spcAft>
                <a:spcPts val="0"/>
              </a:spcAft>
              <a:buClr>
                <a:schemeClr val="accent4"/>
              </a:buClr>
              <a:buSzPts val="1800"/>
              <a:buNone/>
              <a:defRPr sz="1800">
                <a:solidFill>
                  <a:schemeClr val="accent4"/>
                </a:solidFill>
              </a:defRPr>
            </a:lvl7pPr>
            <a:lvl8pPr lvl="7" algn="r" rtl="0">
              <a:spcBef>
                <a:spcPts val="0"/>
              </a:spcBef>
              <a:spcAft>
                <a:spcPts val="0"/>
              </a:spcAft>
              <a:buClr>
                <a:schemeClr val="accent4"/>
              </a:buClr>
              <a:buSzPts val="1800"/>
              <a:buNone/>
              <a:defRPr sz="1800">
                <a:solidFill>
                  <a:schemeClr val="accent4"/>
                </a:solidFill>
              </a:defRPr>
            </a:lvl8pPr>
            <a:lvl9pPr lvl="8" algn="r" rtl="0">
              <a:spcBef>
                <a:spcPts val="0"/>
              </a:spcBef>
              <a:spcAft>
                <a:spcPts val="0"/>
              </a:spcAft>
              <a:buClr>
                <a:schemeClr val="accent4"/>
              </a:buClr>
              <a:buSzPts val="1800"/>
              <a:buNone/>
              <a:defRPr sz="1800">
                <a:solidFill>
                  <a:schemeClr val="accent4"/>
                </a:solidFill>
              </a:defRPr>
            </a:lvl9pPr>
          </a:lstStyle>
          <a:p>
            <a:endParaRPr/>
          </a:p>
        </p:txBody>
      </p:sp>
      <p:sp>
        <p:nvSpPr>
          <p:cNvPr id="925" name="Google Shape;925;p26"/>
          <p:cNvSpPr/>
          <p:nvPr/>
        </p:nvSpPr>
        <p:spPr>
          <a:xfrm rot="1019769">
            <a:off x="7080137" y="193438"/>
            <a:ext cx="2346990" cy="346441"/>
          </a:xfrm>
          <a:custGeom>
            <a:avLst/>
            <a:gdLst/>
            <a:ahLst/>
            <a:cxnLst/>
            <a:rect l="l" t="t" r="r" b="b"/>
            <a:pathLst>
              <a:path w="93882" h="13858" fill="none" extrusionOk="0">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w="19050" cap="flat" cmpd="sng">
            <a:solidFill>
              <a:schemeClr val="accent1"/>
            </a:solidFill>
            <a:prstDash val="solid"/>
            <a:miter lim="366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6"/>
          <p:cNvSpPr/>
          <p:nvPr/>
        </p:nvSpPr>
        <p:spPr>
          <a:xfrm rot="-5216394">
            <a:off x="7723344" y="4130462"/>
            <a:ext cx="1854010" cy="932631"/>
          </a:xfrm>
          <a:custGeom>
            <a:avLst/>
            <a:gdLst/>
            <a:ahLst/>
            <a:cxnLst/>
            <a:rect l="l" t="t" r="r" b="b"/>
            <a:pathLst>
              <a:path w="46796" h="23540" extrusionOk="0">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2">
  <p:cSld name="TITLE_AND_TWO_COLUMNS_1_2_1">
    <p:bg>
      <p:bgPr>
        <a:solidFill>
          <a:schemeClr val="accent2"/>
        </a:solidFill>
        <a:effectLst/>
      </p:bgPr>
    </p:bg>
    <p:spTree>
      <p:nvGrpSpPr>
        <p:cNvPr id="1" name="Shape 2354"/>
        <p:cNvGrpSpPr/>
        <p:nvPr/>
      </p:nvGrpSpPr>
      <p:grpSpPr>
        <a:xfrm>
          <a:off x="0" y="0"/>
          <a:ext cx="0" cy="0"/>
          <a:chOff x="0" y="0"/>
          <a:chExt cx="0" cy="0"/>
        </a:xfrm>
      </p:grpSpPr>
      <p:sp>
        <p:nvSpPr>
          <p:cNvPr id="2355" name="Google Shape;2355;p58"/>
          <p:cNvSpPr txBox="1">
            <a:spLocks noGrp="1"/>
          </p:cNvSpPr>
          <p:nvPr>
            <p:ph type="subTitle" idx="1"/>
          </p:nvPr>
        </p:nvSpPr>
        <p:spPr>
          <a:xfrm>
            <a:off x="945550" y="1715125"/>
            <a:ext cx="31437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56" name="Google Shape;2356;p58"/>
          <p:cNvSpPr txBox="1">
            <a:spLocks noGrp="1"/>
          </p:cNvSpPr>
          <p:nvPr>
            <p:ph type="title" hasCustomPrompt="1"/>
          </p:nvPr>
        </p:nvSpPr>
        <p:spPr>
          <a:xfrm>
            <a:off x="945575" y="814400"/>
            <a:ext cx="3143700" cy="90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55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357" name="Google Shape;2357;p58"/>
          <p:cNvSpPr txBox="1">
            <a:spLocks noGrp="1"/>
          </p:cNvSpPr>
          <p:nvPr>
            <p:ph type="subTitle" idx="2"/>
          </p:nvPr>
        </p:nvSpPr>
        <p:spPr>
          <a:xfrm>
            <a:off x="5054800" y="1715125"/>
            <a:ext cx="31437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58" name="Google Shape;2358;p58"/>
          <p:cNvSpPr txBox="1">
            <a:spLocks noGrp="1"/>
          </p:cNvSpPr>
          <p:nvPr>
            <p:ph type="title" idx="3" hasCustomPrompt="1"/>
          </p:nvPr>
        </p:nvSpPr>
        <p:spPr>
          <a:xfrm>
            <a:off x="5054725" y="814400"/>
            <a:ext cx="3143700" cy="90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55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359" name="Google Shape;2359;p58"/>
          <p:cNvSpPr txBox="1">
            <a:spLocks noGrp="1"/>
          </p:cNvSpPr>
          <p:nvPr>
            <p:ph type="subTitle" idx="4"/>
          </p:nvPr>
        </p:nvSpPr>
        <p:spPr>
          <a:xfrm>
            <a:off x="945550" y="3741750"/>
            <a:ext cx="31437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60" name="Google Shape;2360;p58"/>
          <p:cNvSpPr txBox="1">
            <a:spLocks noGrp="1"/>
          </p:cNvSpPr>
          <p:nvPr>
            <p:ph type="title" idx="5" hasCustomPrompt="1"/>
          </p:nvPr>
        </p:nvSpPr>
        <p:spPr>
          <a:xfrm>
            <a:off x="945575" y="2832425"/>
            <a:ext cx="3143700" cy="90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55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361" name="Google Shape;2361;p58"/>
          <p:cNvSpPr txBox="1">
            <a:spLocks noGrp="1"/>
          </p:cNvSpPr>
          <p:nvPr>
            <p:ph type="subTitle" idx="6"/>
          </p:nvPr>
        </p:nvSpPr>
        <p:spPr>
          <a:xfrm>
            <a:off x="5054800" y="3741750"/>
            <a:ext cx="31437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62" name="Google Shape;2362;p58"/>
          <p:cNvSpPr txBox="1">
            <a:spLocks noGrp="1"/>
          </p:cNvSpPr>
          <p:nvPr>
            <p:ph type="title" idx="7" hasCustomPrompt="1"/>
          </p:nvPr>
        </p:nvSpPr>
        <p:spPr>
          <a:xfrm>
            <a:off x="5054725" y="2832425"/>
            <a:ext cx="3143700" cy="90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55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363" name="Google Shape;2363;p58"/>
          <p:cNvSpPr/>
          <p:nvPr/>
        </p:nvSpPr>
        <p:spPr>
          <a:xfrm rot="3113637">
            <a:off x="7716065" y="-510574"/>
            <a:ext cx="2701620" cy="2155606"/>
          </a:xfrm>
          <a:custGeom>
            <a:avLst/>
            <a:gdLst/>
            <a:ahLst/>
            <a:cxnLst/>
            <a:rect l="l" t="t" r="r" b="b"/>
            <a:pathLst>
              <a:path w="85084" h="67888" extrusionOk="0">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4" name="Google Shape;2364;p58"/>
          <p:cNvGrpSpPr/>
          <p:nvPr/>
        </p:nvGrpSpPr>
        <p:grpSpPr>
          <a:xfrm flipH="1">
            <a:off x="7671347" y="105962"/>
            <a:ext cx="1386501" cy="673098"/>
            <a:chOff x="6262493" y="240300"/>
            <a:chExt cx="1386501" cy="673098"/>
          </a:xfrm>
        </p:grpSpPr>
        <p:sp>
          <p:nvSpPr>
            <p:cNvPr id="2365" name="Google Shape;2365;p58"/>
            <p:cNvSpPr/>
            <p:nvPr/>
          </p:nvSpPr>
          <p:spPr>
            <a:xfrm rot="-2993311">
              <a:off x="6741361" y="379346"/>
              <a:ext cx="49012" cy="45865"/>
            </a:xfrm>
            <a:custGeom>
              <a:avLst/>
              <a:gdLst/>
              <a:ahLst/>
              <a:cxnLst/>
              <a:rect l="l" t="t" r="r" b="b"/>
              <a:pathLst>
                <a:path w="1137" h="1064" extrusionOk="0">
                  <a:moveTo>
                    <a:pt x="184" y="587"/>
                  </a:moveTo>
                  <a:cubicBezTo>
                    <a:pt x="184" y="672"/>
                    <a:pt x="200" y="750"/>
                    <a:pt x="230" y="816"/>
                  </a:cubicBezTo>
                  <a:lnTo>
                    <a:pt x="230" y="816"/>
                  </a:lnTo>
                  <a:lnTo>
                    <a:pt x="220" y="807"/>
                  </a:lnTo>
                  <a:lnTo>
                    <a:pt x="184" y="697"/>
                  </a:lnTo>
                  <a:lnTo>
                    <a:pt x="184" y="587"/>
                  </a:lnTo>
                  <a:close/>
                  <a:moveTo>
                    <a:pt x="880" y="807"/>
                  </a:moveTo>
                  <a:lnTo>
                    <a:pt x="807" y="917"/>
                  </a:lnTo>
                  <a:lnTo>
                    <a:pt x="784" y="924"/>
                  </a:lnTo>
                  <a:lnTo>
                    <a:pt x="784" y="924"/>
                  </a:lnTo>
                  <a:cubicBezTo>
                    <a:pt x="820" y="891"/>
                    <a:pt x="850" y="852"/>
                    <a:pt x="880" y="807"/>
                  </a:cubicBezTo>
                  <a:close/>
                  <a:moveTo>
                    <a:pt x="657" y="1004"/>
                  </a:moveTo>
                  <a:lnTo>
                    <a:pt x="624" y="1027"/>
                  </a:lnTo>
                  <a:lnTo>
                    <a:pt x="587" y="1027"/>
                  </a:lnTo>
                  <a:cubicBezTo>
                    <a:pt x="613" y="1020"/>
                    <a:pt x="636" y="1013"/>
                    <a:pt x="657" y="1004"/>
                  </a:cubicBezTo>
                  <a:close/>
                  <a:moveTo>
                    <a:pt x="587" y="0"/>
                  </a:moveTo>
                  <a:cubicBezTo>
                    <a:pt x="440" y="0"/>
                    <a:pt x="257" y="74"/>
                    <a:pt x="147" y="147"/>
                  </a:cubicBezTo>
                  <a:cubicBezTo>
                    <a:pt x="110" y="220"/>
                    <a:pt x="37" y="294"/>
                    <a:pt x="37" y="404"/>
                  </a:cubicBezTo>
                  <a:cubicBezTo>
                    <a:pt x="0" y="477"/>
                    <a:pt x="0" y="587"/>
                    <a:pt x="37" y="697"/>
                  </a:cubicBezTo>
                  <a:cubicBezTo>
                    <a:pt x="37" y="807"/>
                    <a:pt x="110" y="917"/>
                    <a:pt x="220" y="953"/>
                  </a:cubicBezTo>
                  <a:cubicBezTo>
                    <a:pt x="293" y="1002"/>
                    <a:pt x="381" y="1034"/>
                    <a:pt x="464" y="1040"/>
                  </a:cubicBezTo>
                  <a:lnTo>
                    <a:pt x="464" y="1040"/>
                  </a:lnTo>
                  <a:cubicBezTo>
                    <a:pt x="491" y="1050"/>
                    <a:pt x="520" y="1058"/>
                    <a:pt x="550" y="1063"/>
                  </a:cubicBezTo>
                  <a:cubicBezTo>
                    <a:pt x="660" y="1063"/>
                    <a:pt x="770" y="1063"/>
                    <a:pt x="844" y="990"/>
                  </a:cubicBezTo>
                  <a:cubicBezTo>
                    <a:pt x="953" y="953"/>
                    <a:pt x="1027" y="843"/>
                    <a:pt x="1063" y="733"/>
                  </a:cubicBezTo>
                  <a:lnTo>
                    <a:pt x="1137" y="660"/>
                  </a:lnTo>
                  <a:cubicBezTo>
                    <a:pt x="1137" y="587"/>
                    <a:pt x="1137" y="477"/>
                    <a:pt x="1137" y="404"/>
                  </a:cubicBezTo>
                  <a:cubicBezTo>
                    <a:pt x="1100" y="294"/>
                    <a:pt x="1063" y="220"/>
                    <a:pt x="990" y="184"/>
                  </a:cubicBezTo>
                  <a:cubicBezTo>
                    <a:pt x="880" y="74"/>
                    <a:pt x="734" y="0"/>
                    <a:pt x="5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8"/>
            <p:cNvSpPr/>
            <p:nvPr/>
          </p:nvSpPr>
          <p:spPr>
            <a:xfrm rot="-2993311">
              <a:off x="6637232" y="391853"/>
              <a:ext cx="39529" cy="31640"/>
            </a:xfrm>
            <a:custGeom>
              <a:avLst/>
              <a:gdLst/>
              <a:ahLst/>
              <a:cxnLst/>
              <a:rect l="l" t="t" r="r" b="b"/>
              <a:pathLst>
                <a:path w="917" h="734" extrusionOk="0">
                  <a:moveTo>
                    <a:pt x="477" y="0"/>
                  </a:moveTo>
                  <a:cubicBezTo>
                    <a:pt x="0" y="37"/>
                    <a:pt x="0" y="697"/>
                    <a:pt x="477" y="733"/>
                  </a:cubicBezTo>
                  <a:cubicBezTo>
                    <a:pt x="917" y="697"/>
                    <a:pt x="917" y="37"/>
                    <a:pt x="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8"/>
            <p:cNvSpPr/>
            <p:nvPr/>
          </p:nvSpPr>
          <p:spPr>
            <a:xfrm rot="-2993311">
              <a:off x="6632824" y="249830"/>
              <a:ext cx="41124" cy="34830"/>
            </a:xfrm>
            <a:custGeom>
              <a:avLst/>
              <a:gdLst/>
              <a:ahLst/>
              <a:cxnLst/>
              <a:rect l="l" t="t" r="r" b="b"/>
              <a:pathLst>
                <a:path w="954" h="808" extrusionOk="0">
                  <a:moveTo>
                    <a:pt x="477" y="1"/>
                  </a:moveTo>
                  <a:cubicBezTo>
                    <a:pt x="1" y="74"/>
                    <a:pt x="1" y="734"/>
                    <a:pt x="477" y="807"/>
                  </a:cubicBezTo>
                  <a:cubicBezTo>
                    <a:pt x="954" y="734"/>
                    <a:pt x="954" y="74"/>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8"/>
            <p:cNvSpPr/>
            <p:nvPr/>
          </p:nvSpPr>
          <p:spPr>
            <a:xfrm rot="-2993311">
              <a:off x="6438067" y="361479"/>
              <a:ext cx="36382" cy="26898"/>
            </a:xfrm>
            <a:custGeom>
              <a:avLst/>
              <a:gdLst/>
              <a:ahLst/>
              <a:cxnLst/>
              <a:rect l="l" t="t" r="r" b="b"/>
              <a:pathLst>
                <a:path w="844" h="624" extrusionOk="0">
                  <a:moveTo>
                    <a:pt x="441" y="0"/>
                  </a:moveTo>
                  <a:cubicBezTo>
                    <a:pt x="1" y="0"/>
                    <a:pt x="1" y="623"/>
                    <a:pt x="441" y="623"/>
                  </a:cubicBezTo>
                  <a:cubicBezTo>
                    <a:pt x="844" y="623"/>
                    <a:pt x="844" y="0"/>
                    <a:pt x="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8"/>
            <p:cNvSpPr/>
            <p:nvPr/>
          </p:nvSpPr>
          <p:spPr>
            <a:xfrm rot="-2993311">
              <a:off x="6268374" y="310309"/>
              <a:ext cx="55349" cy="41124"/>
            </a:xfrm>
            <a:custGeom>
              <a:avLst/>
              <a:gdLst/>
              <a:ahLst/>
              <a:cxnLst/>
              <a:rect l="l" t="t" r="r" b="b"/>
              <a:pathLst>
                <a:path w="1284" h="954" extrusionOk="0">
                  <a:moveTo>
                    <a:pt x="624" y="1"/>
                  </a:moveTo>
                  <a:cubicBezTo>
                    <a:pt x="1" y="1"/>
                    <a:pt x="1" y="954"/>
                    <a:pt x="624" y="954"/>
                  </a:cubicBezTo>
                  <a:cubicBezTo>
                    <a:pt x="1284" y="954"/>
                    <a:pt x="1284"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8"/>
            <p:cNvSpPr/>
            <p:nvPr/>
          </p:nvSpPr>
          <p:spPr>
            <a:xfrm rot="-2993311">
              <a:off x="6973065" y="431123"/>
              <a:ext cx="50607" cy="42719"/>
            </a:xfrm>
            <a:custGeom>
              <a:avLst/>
              <a:gdLst/>
              <a:ahLst/>
              <a:cxnLst/>
              <a:rect l="l" t="t" r="r" b="b"/>
              <a:pathLst>
                <a:path w="1174" h="991" extrusionOk="0">
                  <a:moveTo>
                    <a:pt x="587" y="0"/>
                  </a:moveTo>
                  <a:cubicBezTo>
                    <a:pt x="0" y="74"/>
                    <a:pt x="0" y="954"/>
                    <a:pt x="587" y="990"/>
                  </a:cubicBezTo>
                  <a:cubicBezTo>
                    <a:pt x="1173" y="954"/>
                    <a:pt x="1173" y="74"/>
                    <a:pt x="5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8"/>
            <p:cNvSpPr/>
            <p:nvPr/>
          </p:nvSpPr>
          <p:spPr>
            <a:xfrm rot="-2993311">
              <a:off x="6926179" y="649809"/>
              <a:ext cx="53754" cy="53797"/>
            </a:xfrm>
            <a:custGeom>
              <a:avLst/>
              <a:gdLst/>
              <a:ahLst/>
              <a:cxnLst/>
              <a:rect l="l" t="t" r="r" b="b"/>
              <a:pathLst>
                <a:path w="1247" h="1248" extrusionOk="0">
                  <a:moveTo>
                    <a:pt x="587" y="1"/>
                  </a:moveTo>
                  <a:cubicBezTo>
                    <a:pt x="477" y="38"/>
                    <a:pt x="403" y="74"/>
                    <a:pt x="330" y="148"/>
                  </a:cubicBezTo>
                  <a:cubicBezTo>
                    <a:pt x="293" y="184"/>
                    <a:pt x="257" y="221"/>
                    <a:pt x="220" y="257"/>
                  </a:cubicBezTo>
                  <a:cubicBezTo>
                    <a:pt x="183" y="294"/>
                    <a:pt x="110" y="367"/>
                    <a:pt x="110" y="404"/>
                  </a:cubicBezTo>
                  <a:cubicBezTo>
                    <a:pt x="55" y="477"/>
                    <a:pt x="28" y="551"/>
                    <a:pt x="19" y="624"/>
                  </a:cubicBezTo>
                  <a:lnTo>
                    <a:pt x="19" y="624"/>
                  </a:lnTo>
                  <a:lnTo>
                    <a:pt x="0" y="661"/>
                  </a:lnTo>
                  <a:cubicBezTo>
                    <a:pt x="0" y="697"/>
                    <a:pt x="0" y="771"/>
                    <a:pt x="0" y="844"/>
                  </a:cubicBezTo>
                  <a:cubicBezTo>
                    <a:pt x="0" y="917"/>
                    <a:pt x="74" y="1027"/>
                    <a:pt x="147" y="1101"/>
                  </a:cubicBezTo>
                  <a:cubicBezTo>
                    <a:pt x="183" y="1174"/>
                    <a:pt x="257" y="1211"/>
                    <a:pt x="330" y="1247"/>
                  </a:cubicBezTo>
                  <a:cubicBezTo>
                    <a:pt x="440" y="1247"/>
                    <a:pt x="530" y="1247"/>
                    <a:pt x="614" y="1216"/>
                  </a:cubicBezTo>
                  <a:lnTo>
                    <a:pt x="614" y="1216"/>
                  </a:lnTo>
                  <a:cubicBezTo>
                    <a:pt x="685" y="1203"/>
                    <a:pt x="751" y="1175"/>
                    <a:pt x="807" y="1137"/>
                  </a:cubicBezTo>
                  <a:cubicBezTo>
                    <a:pt x="880" y="1101"/>
                    <a:pt x="917" y="1064"/>
                    <a:pt x="990" y="1027"/>
                  </a:cubicBezTo>
                  <a:cubicBezTo>
                    <a:pt x="1027" y="991"/>
                    <a:pt x="1063" y="954"/>
                    <a:pt x="1100" y="917"/>
                  </a:cubicBezTo>
                  <a:cubicBezTo>
                    <a:pt x="1173" y="807"/>
                    <a:pt x="1247" y="661"/>
                    <a:pt x="1247" y="551"/>
                  </a:cubicBezTo>
                  <a:cubicBezTo>
                    <a:pt x="1247" y="221"/>
                    <a:pt x="990" y="1"/>
                    <a:pt x="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8"/>
            <p:cNvSpPr/>
            <p:nvPr/>
          </p:nvSpPr>
          <p:spPr>
            <a:xfrm rot="-2993311">
              <a:off x="7118756" y="565411"/>
              <a:ext cx="52159" cy="39529"/>
            </a:xfrm>
            <a:custGeom>
              <a:avLst/>
              <a:gdLst/>
              <a:ahLst/>
              <a:cxnLst/>
              <a:rect l="l" t="t" r="r" b="b"/>
              <a:pathLst>
                <a:path w="1210" h="917" extrusionOk="0">
                  <a:moveTo>
                    <a:pt x="513" y="0"/>
                  </a:moveTo>
                  <a:cubicBezTo>
                    <a:pt x="367" y="0"/>
                    <a:pt x="257" y="74"/>
                    <a:pt x="183" y="147"/>
                  </a:cubicBezTo>
                  <a:cubicBezTo>
                    <a:pt x="0" y="330"/>
                    <a:pt x="0" y="624"/>
                    <a:pt x="183" y="770"/>
                  </a:cubicBezTo>
                  <a:cubicBezTo>
                    <a:pt x="257" y="880"/>
                    <a:pt x="367" y="917"/>
                    <a:pt x="513" y="917"/>
                  </a:cubicBezTo>
                  <a:lnTo>
                    <a:pt x="770" y="880"/>
                  </a:lnTo>
                  <a:cubicBezTo>
                    <a:pt x="880" y="880"/>
                    <a:pt x="990" y="843"/>
                    <a:pt x="1063" y="770"/>
                  </a:cubicBezTo>
                  <a:cubicBezTo>
                    <a:pt x="1137" y="697"/>
                    <a:pt x="1173" y="587"/>
                    <a:pt x="1210" y="477"/>
                  </a:cubicBezTo>
                  <a:cubicBezTo>
                    <a:pt x="1173" y="367"/>
                    <a:pt x="1137" y="257"/>
                    <a:pt x="1063" y="184"/>
                  </a:cubicBezTo>
                  <a:lnTo>
                    <a:pt x="990" y="110"/>
                  </a:lnTo>
                  <a:cubicBezTo>
                    <a:pt x="917" y="74"/>
                    <a:pt x="843" y="37"/>
                    <a:pt x="770" y="37"/>
                  </a:cubicBezTo>
                  <a:lnTo>
                    <a:pt x="5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8"/>
            <p:cNvSpPr/>
            <p:nvPr/>
          </p:nvSpPr>
          <p:spPr>
            <a:xfrm rot="-2993311">
              <a:off x="7122773" y="771558"/>
              <a:ext cx="58495" cy="44313"/>
            </a:xfrm>
            <a:custGeom>
              <a:avLst/>
              <a:gdLst/>
              <a:ahLst/>
              <a:cxnLst/>
              <a:rect l="l" t="t" r="r" b="b"/>
              <a:pathLst>
                <a:path w="1357" h="1028" extrusionOk="0">
                  <a:moveTo>
                    <a:pt x="660" y="1"/>
                  </a:moveTo>
                  <a:cubicBezTo>
                    <a:pt x="0" y="1"/>
                    <a:pt x="0" y="1027"/>
                    <a:pt x="660" y="1027"/>
                  </a:cubicBezTo>
                  <a:cubicBezTo>
                    <a:pt x="1357" y="1027"/>
                    <a:pt x="1357" y="1"/>
                    <a:pt x="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8"/>
            <p:cNvSpPr/>
            <p:nvPr/>
          </p:nvSpPr>
          <p:spPr>
            <a:xfrm rot="-2993311">
              <a:off x="7260626" y="735949"/>
              <a:ext cx="56901" cy="42719"/>
            </a:xfrm>
            <a:custGeom>
              <a:avLst/>
              <a:gdLst/>
              <a:ahLst/>
              <a:cxnLst/>
              <a:rect l="l" t="t" r="r" b="b"/>
              <a:pathLst>
                <a:path w="1320" h="991" extrusionOk="0">
                  <a:moveTo>
                    <a:pt x="660" y="1"/>
                  </a:moveTo>
                  <a:cubicBezTo>
                    <a:pt x="0" y="1"/>
                    <a:pt x="0" y="991"/>
                    <a:pt x="660" y="991"/>
                  </a:cubicBezTo>
                  <a:cubicBezTo>
                    <a:pt x="1320" y="991"/>
                    <a:pt x="1320" y="1"/>
                    <a:pt x="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8"/>
            <p:cNvSpPr/>
            <p:nvPr/>
          </p:nvSpPr>
          <p:spPr>
            <a:xfrm rot="-2993311">
              <a:off x="7382313" y="791605"/>
              <a:ext cx="34787" cy="26898"/>
            </a:xfrm>
            <a:custGeom>
              <a:avLst/>
              <a:gdLst/>
              <a:ahLst/>
              <a:cxnLst/>
              <a:rect l="l" t="t" r="r" b="b"/>
              <a:pathLst>
                <a:path w="807" h="624" extrusionOk="0">
                  <a:moveTo>
                    <a:pt x="403" y="0"/>
                  </a:moveTo>
                  <a:cubicBezTo>
                    <a:pt x="0" y="0"/>
                    <a:pt x="0" y="623"/>
                    <a:pt x="403" y="623"/>
                  </a:cubicBezTo>
                  <a:cubicBezTo>
                    <a:pt x="807" y="623"/>
                    <a:pt x="807" y="0"/>
                    <a:pt x="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8"/>
            <p:cNvSpPr/>
            <p:nvPr/>
          </p:nvSpPr>
          <p:spPr>
            <a:xfrm rot="-2993311">
              <a:off x="7599961" y="867152"/>
              <a:ext cx="42719" cy="36382"/>
            </a:xfrm>
            <a:custGeom>
              <a:avLst/>
              <a:gdLst/>
              <a:ahLst/>
              <a:cxnLst/>
              <a:rect l="l" t="t" r="r" b="b"/>
              <a:pathLst>
                <a:path w="991" h="844" extrusionOk="0">
                  <a:moveTo>
                    <a:pt x="477" y="0"/>
                  </a:moveTo>
                  <a:cubicBezTo>
                    <a:pt x="0" y="74"/>
                    <a:pt x="0" y="770"/>
                    <a:pt x="477" y="843"/>
                  </a:cubicBezTo>
                  <a:cubicBezTo>
                    <a:pt x="990" y="770"/>
                    <a:pt x="990" y="74"/>
                    <a:pt x="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7" name="Google Shape;2377;p58"/>
          <p:cNvSpPr/>
          <p:nvPr/>
        </p:nvSpPr>
        <p:spPr>
          <a:xfrm rot="5622610">
            <a:off x="-658655" y="708411"/>
            <a:ext cx="1970123" cy="1169781"/>
          </a:xfrm>
          <a:custGeom>
            <a:avLst/>
            <a:gdLst/>
            <a:ahLst/>
            <a:cxnLst/>
            <a:rect l="l" t="t" r="r" b="b"/>
            <a:pathLst>
              <a:path w="52789" h="31344" extrusionOk="0">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8" name="Google Shape;2378;p58"/>
          <p:cNvGrpSpPr/>
          <p:nvPr/>
        </p:nvGrpSpPr>
        <p:grpSpPr>
          <a:xfrm>
            <a:off x="232197" y="-1"/>
            <a:ext cx="741626" cy="1195489"/>
            <a:chOff x="510547" y="4000024"/>
            <a:chExt cx="741626" cy="1195489"/>
          </a:xfrm>
        </p:grpSpPr>
        <p:sp>
          <p:nvSpPr>
            <p:cNvPr id="2379" name="Google Shape;2379;p58"/>
            <p:cNvSpPr/>
            <p:nvPr/>
          </p:nvSpPr>
          <p:spPr>
            <a:xfrm rot="3521228">
              <a:off x="718991" y="4602634"/>
              <a:ext cx="26666" cy="19715"/>
            </a:xfrm>
            <a:custGeom>
              <a:avLst/>
              <a:gdLst/>
              <a:ahLst/>
              <a:cxnLst/>
              <a:rect l="l" t="t" r="r" b="b"/>
              <a:pathLst>
                <a:path w="844" h="624" extrusionOk="0">
                  <a:moveTo>
                    <a:pt x="403" y="0"/>
                  </a:moveTo>
                  <a:cubicBezTo>
                    <a:pt x="0" y="0"/>
                    <a:pt x="0" y="624"/>
                    <a:pt x="403" y="624"/>
                  </a:cubicBezTo>
                  <a:cubicBezTo>
                    <a:pt x="843" y="624"/>
                    <a:pt x="843" y="0"/>
                    <a:pt x="4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8"/>
            <p:cNvSpPr/>
            <p:nvPr/>
          </p:nvSpPr>
          <p:spPr>
            <a:xfrm rot="3521228">
              <a:off x="750341" y="4705621"/>
              <a:ext cx="28972" cy="20884"/>
            </a:xfrm>
            <a:custGeom>
              <a:avLst/>
              <a:gdLst/>
              <a:ahLst/>
              <a:cxnLst/>
              <a:rect l="l" t="t" r="r" b="b"/>
              <a:pathLst>
                <a:path w="917" h="661" extrusionOk="0">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8"/>
            <p:cNvSpPr/>
            <p:nvPr/>
          </p:nvSpPr>
          <p:spPr>
            <a:xfrm rot="3521228">
              <a:off x="792815" y="4611079"/>
              <a:ext cx="35955" cy="32068"/>
            </a:xfrm>
            <a:custGeom>
              <a:avLst/>
              <a:gdLst/>
              <a:ahLst/>
              <a:cxnLst/>
              <a:rect l="l" t="t" r="r" b="b"/>
              <a:pathLst>
                <a:path w="1138" h="1015" extrusionOk="0">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8"/>
            <p:cNvSpPr/>
            <p:nvPr/>
          </p:nvSpPr>
          <p:spPr>
            <a:xfrm rot="3521228">
              <a:off x="968227" y="4767298"/>
              <a:ext cx="37092" cy="30141"/>
            </a:xfrm>
            <a:custGeom>
              <a:avLst/>
              <a:gdLst/>
              <a:ahLst/>
              <a:cxnLst/>
              <a:rect l="l" t="t" r="r" b="b"/>
              <a:pathLst>
                <a:path w="1174" h="954" extrusionOk="0">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8"/>
            <p:cNvSpPr/>
            <p:nvPr/>
          </p:nvSpPr>
          <p:spPr>
            <a:xfrm rot="3521228">
              <a:off x="814499" y="4746099"/>
              <a:ext cx="38261" cy="32479"/>
            </a:xfrm>
            <a:custGeom>
              <a:avLst/>
              <a:gdLst/>
              <a:ahLst/>
              <a:cxnLst/>
              <a:rect l="l" t="t" r="r" b="b"/>
              <a:pathLst>
                <a:path w="1211" h="1028" extrusionOk="0">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8"/>
            <p:cNvSpPr/>
            <p:nvPr/>
          </p:nvSpPr>
          <p:spPr>
            <a:xfrm rot="3521228">
              <a:off x="698772" y="4931449"/>
              <a:ext cx="32448" cy="40599"/>
            </a:xfrm>
            <a:custGeom>
              <a:avLst/>
              <a:gdLst/>
              <a:ahLst/>
              <a:cxnLst/>
              <a:rect l="l" t="t" r="r" b="b"/>
              <a:pathLst>
                <a:path w="1027" h="1285" extrusionOk="0">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8"/>
            <p:cNvSpPr/>
            <p:nvPr/>
          </p:nvSpPr>
          <p:spPr>
            <a:xfrm rot="3521228">
              <a:off x="868664" y="4628457"/>
              <a:ext cx="50993" cy="54469"/>
            </a:xfrm>
            <a:custGeom>
              <a:avLst/>
              <a:gdLst/>
              <a:ahLst/>
              <a:cxnLst/>
              <a:rect l="l" t="t" r="r" b="b"/>
              <a:pathLst>
                <a:path w="1614" h="1724" extrusionOk="0">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8"/>
            <p:cNvSpPr/>
            <p:nvPr/>
          </p:nvSpPr>
          <p:spPr>
            <a:xfrm rot="3521228">
              <a:off x="958561" y="4468110"/>
              <a:ext cx="53300" cy="39398"/>
            </a:xfrm>
            <a:custGeom>
              <a:avLst/>
              <a:gdLst/>
              <a:ahLst/>
              <a:cxnLst/>
              <a:rect l="l" t="t" r="r" b="b"/>
              <a:pathLst>
                <a:path w="1687" h="1247" extrusionOk="0">
                  <a:moveTo>
                    <a:pt x="844" y="0"/>
                  </a:moveTo>
                  <a:cubicBezTo>
                    <a:pt x="1" y="0"/>
                    <a:pt x="1" y="1247"/>
                    <a:pt x="844" y="1247"/>
                  </a:cubicBezTo>
                  <a:cubicBezTo>
                    <a:pt x="1687" y="1247"/>
                    <a:pt x="1687" y="0"/>
                    <a:pt x="8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8"/>
            <p:cNvSpPr/>
            <p:nvPr/>
          </p:nvSpPr>
          <p:spPr>
            <a:xfrm rot="3521228">
              <a:off x="1071915" y="4475437"/>
              <a:ext cx="57944" cy="44043"/>
            </a:xfrm>
            <a:custGeom>
              <a:avLst/>
              <a:gdLst/>
              <a:ahLst/>
              <a:cxnLst/>
              <a:rect l="l" t="t" r="r" b="b"/>
              <a:pathLst>
                <a:path w="1834" h="1394" extrusionOk="0">
                  <a:moveTo>
                    <a:pt x="917" y="1"/>
                  </a:moveTo>
                  <a:cubicBezTo>
                    <a:pt x="0" y="1"/>
                    <a:pt x="0" y="1394"/>
                    <a:pt x="917" y="1394"/>
                  </a:cubicBezTo>
                  <a:cubicBezTo>
                    <a:pt x="1833" y="1394"/>
                    <a:pt x="1833" y="1"/>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8"/>
            <p:cNvSpPr/>
            <p:nvPr/>
          </p:nvSpPr>
          <p:spPr>
            <a:xfrm rot="3521228">
              <a:off x="829152" y="4393206"/>
              <a:ext cx="73015" cy="56775"/>
            </a:xfrm>
            <a:custGeom>
              <a:avLst/>
              <a:gdLst/>
              <a:ahLst/>
              <a:cxnLst/>
              <a:rect l="l" t="t" r="r" b="b"/>
              <a:pathLst>
                <a:path w="2311" h="1797" extrusionOk="0">
                  <a:moveTo>
                    <a:pt x="1137" y="1"/>
                  </a:moveTo>
                  <a:cubicBezTo>
                    <a:pt x="1" y="1"/>
                    <a:pt x="1" y="1797"/>
                    <a:pt x="1137" y="1797"/>
                  </a:cubicBezTo>
                  <a:cubicBezTo>
                    <a:pt x="2273" y="1797"/>
                    <a:pt x="2310" y="1"/>
                    <a:pt x="1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8"/>
            <p:cNvSpPr/>
            <p:nvPr/>
          </p:nvSpPr>
          <p:spPr>
            <a:xfrm rot="3521228">
              <a:off x="1015556" y="4358308"/>
              <a:ext cx="49856" cy="44043"/>
            </a:xfrm>
            <a:custGeom>
              <a:avLst/>
              <a:gdLst/>
              <a:ahLst/>
              <a:cxnLst/>
              <a:rect l="l" t="t" r="r" b="b"/>
              <a:pathLst>
                <a:path w="1578" h="1394" extrusionOk="0">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8"/>
            <p:cNvSpPr/>
            <p:nvPr/>
          </p:nvSpPr>
          <p:spPr>
            <a:xfrm rot="3521228">
              <a:off x="1029948" y="4243722"/>
              <a:ext cx="25528" cy="19715"/>
            </a:xfrm>
            <a:custGeom>
              <a:avLst/>
              <a:gdLst/>
              <a:ahLst/>
              <a:cxnLst/>
              <a:rect l="l" t="t" r="r" b="b"/>
              <a:pathLst>
                <a:path w="808" h="624" extrusionOk="0">
                  <a:moveTo>
                    <a:pt x="404" y="1"/>
                  </a:moveTo>
                  <a:cubicBezTo>
                    <a:pt x="1" y="1"/>
                    <a:pt x="1" y="624"/>
                    <a:pt x="404" y="624"/>
                  </a:cubicBezTo>
                  <a:cubicBezTo>
                    <a:pt x="807" y="624"/>
                    <a:pt x="807" y="1"/>
                    <a:pt x="4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8"/>
            <p:cNvSpPr/>
            <p:nvPr/>
          </p:nvSpPr>
          <p:spPr>
            <a:xfrm rot="3521228">
              <a:off x="1160244" y="4082961"/>
              <a:ext cx="28972" cy="22053"/>
            </a:xfrm>
            <a:custGeom>
              <a:avLst/>
              <a:gdLst/>
              <a:ahLst/>
              <a:cxnLst/>
              <a:rect l="l" t="t" r="r" b="b"/>
              <a:pathLst>
                <a:path w="917" h="698" extrusionOk="0">
                  <a:moveTo>
                    <a:pt x="440" y="1"/>
                  </a:moveTo>
                  <a:cubicBezTo>
                    <a:pt x="0" y="1"/>
                    <a:pt x="0" y="697"/>
                    <a:pt x="440" y="697"/>
                  </a:cubicBezTo>
                  <a:cubicBezTo>
                    <a:pt x="917" y="697"/>
                    <a:pt x="917" y="1"/>
                    <a:pt x="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8"/>
            <p:cNvSpPr/>
            <p:nvPr/>
          </p:nvSpPr>
          <p:spPr>
            <a:xfrm rot="3521228">
              <a:off x="1224353" y="4006194"/>
              <a:ext cx="25528" cy="19715"/>
            </a:xfrm>
            <a:custGeom>
              <a:avLst/>
              <a:gdLst/>
              <a:ahLst/>
              <a:cxnLst/>
              <a:rect l="l" t="t" r="r" b="b"/>
              <a:pathLst>
                <a:path w="808" h="624" extrusionOk="0">
                  <a:moveTo>
                    <a:pt x="404" y="0"/>
                  </a:moveTo>
                  <a:cubicBezTo>
                    <a:pt x="1" y="0"/>
                    <a:pt x="1" y="623"/>
                    <a:pt x="404" y="623"/>
                  </a:cubicBezTo>
                  <a:cubicBezTo>
                    <a:pt x="807" y="623"/>
                    <a:pt x="807" y="0"/>
                    <a:pt x="4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8"/>
            <p:cNvSpPr/>
            <p:nvPr/>
          </p:nvSpPr>
          <p:spPr>
            <a:xfrm rot="3521228">
              <a:off x="853345" y="4922808"/>
              <a:ext cx="66064" cy="48656"/>
            </a:xfrm>
            <a:custGeom>
              <a:avLst/>
              <a:gdLst/>
              <a:ahLst/>
              <a:cxnLst/>
              <a:rect l="l" t="t" r="r" b="b"/>
              <a:pathLst>
                <a:path w="2091" h="1540" extrusionOk="0">
                  <a:moveTo>
                    <a:pt x="1027" y="0"/>
                  </a:moveTo>
                  <a:cubicBezTo>
                    <a:pt x="1" y="0"/>
                    <a:pt x="1" y="1540"/>
                    <a:pt x="1027" y="1540"/>
                  </a:cubicBezTo>
                  <a:cubicBezTo>
                    <a:pt x="2090" y="1540"/>
                    <a:pt x="2090" y="0"/>
                    <a:pt x="10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8"/>
            <p:cNvSpPr/>
            <p:nvPr/>
          </p:nvSpPr>
          <p:spPr>
            <a:xfrm rot="3521228">
              <a:off x="565266" y="4687927"/>
              <a:ext cx="69539" cy="54753"/>
            </a:xfrm>
            <a:custGeom>
              <a:avLst/>
              <a:gdLst/>
              <a:ahLst/>
              <a:cxnLst/>
              <a:rect l="l" t="t" r="r" b="b"/>
              <a:pathLst>
                <a:path w="2201" h="1733" extrusionOk="0">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8"/>
            <p:cNvSpPr/>
            <p:nvPr/>
          </p:nvSpPr>
          <p:spPr>
            <a:xfrm rot="3521228">
              <a:off x="599388" y="5080071"/>
              <a:ext cx="38261" cy="30141"/>
            </a:xfrm>
            <a:custGeom>
              <a:avLst/>
              <a:gdLst/>
              <a:ahLst/>
              <a:cxnLst/>
              <a:rect l="l" t="t" r="r" b="b"/>
              <a:pathLst>
                <a:path w="1211" h="954" extrusionOk="0">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8"/>
            <p:cNvSpPr/>
            <p:nvPr/>
          </p:nvSpPr>
          <p:spPr>
            <a:xfrm rot="3521228">
              <a:off x="513749" y="5157130"/>
              <a:ext cx="38261" cy="29004"/>
            </a:xfrm>
            <a:custGeom>
              <a:avLst/>
              <a:gdLst/>
              <a:ahLst/>
              <a:cxnLst/>
              <a:rect l="l" t="t" r="r" b="b"/>
              <a:pathLst>
                <a:path w="1211" h="918" extrusionOk="0">
                  <a:moveTo>
                    <a:pt x="624" y="1"/>
                  </a:moveTo>
                  <a:cubicBezTo>
                    <a:pt x="0" y="1"/>
                    <a:pt x="0" y="917"/>
                    <a:pt x="624" y="917"/>
                  </a:cubicBezTo>
                  <a:cubicBezTo>
                    <a:pt x="1210" y="917"/>
                    <a:pt x="1210" y="1"/>
                    <a:pt x="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7" name="Google Shape;2397;p58"/>
          <p:cNvSpPr/>
          <p:nvPr/>
        </p:nvSpPr>
        <p:spPr>
          <a:xfrm rot="266011">
            <a:off x="-902568" y="4578629"/>
            <a:ext cx="5129169" cy="845414"/>
          </a:xfrm>
          <a:custGeom>
            <a:avLst/>
            <a:gdLst/>
            <a:ahLst/>
            <a:cxnLst/>
            <a:rect l="l" t="t" r="r" b="b"/>
            <a:pathLst>
              <a:path w="85085" h="35856" extrusionOk="0">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8"/>
          <p:cNvSpPr/>
          <p:nvPr/>
        </p:nvSpPr>
        <p:spPr>
          <a:xfrm rot="10800000" flipH="1">
            <a:off x="7017293" y="4685618"/>
            <a:ext cx="2972232" cy="616657"/>
          </a:xfrm>
          <a:custGeom>
            <a:avLst/>
            <a:gdLst/>
            <a:ahLst/>
            <a:cxnLst/>
            <a:rect l="l" t="t" r="r" b="b"/>
            <a:pathLst>
              <a:path w="85085" h="25745" extrusionOk="0">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8"/>
          <p:cNvSpPr/>
          <p:nvPr/>
        </p:nvSpPr>
        <p:spPr>
          <a:xfrm rot="7252578">
            <a:off x="7634698" y="4333703"/>
            <a:ext cx="2347112" cy="346459"/>
          </a:xfrm>
          <a:custGeom>
            <a:avLst/>
            <a:gdLst/>
            <a:ahLst/>
            <a:cxnLst/>
            <a:rect l="l" t="t" r="r" b="b"/>
            <a:pathLst>
              <a:path w="93882" h="13858" fill="none" extrusionOk="0">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w="19050" cap="flat" cmpd="sng">
            <a:solidFill>
              <a:schemeClr val="accent1"/>
            </a:solidFill>
            <a:prstDash val="solid"/>
            <a:miter lim="366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0" name="Google Shape;2400;p58"/>
          <p:cNvGrpSpPr/>
          <p:nvPr/>
        </p:nvGrpSpPr>
        <p:grpSpPr>
          <a:xfrm>
            <a:off x="3996424" y="4153050"/>
            <a:ext cx="745375" cy="1353225"/>
            <a:chOff x="4614150" y="3299838"/>
            <a:chExt cx="745375" cy="1353225"/>
          </a:xfrm>
        </p:grpSpPr>
        <p:sp>
          <p:nvSpPr>
            <p:cNvPr id="2401" name="Google Shape;2401;p58"/>
            <p:cNvSpPr/>
            <p:nvPr/>
          </p:nvSpPr>
          <p:spPr>
            <a:xfrm>
              <a:off x="4614150" y="3299838"/>
              <a:ext cx="392375" cy="1353225"/>
            </a:xfrm>
            <a:custGeom>
              <a:avLst/>
              <a:gdLst/>
              <a:ahLst/>
              <a:cxnLst/>
              <a:rect l="l" t="t" r="r" b="b"/>
              <a:pathLst>
                <a:path w="15695" h="54129" extrusionOk="0">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8"/>
            <p:cNvSpPr/>
            <p:nvPr/>
          </p:nvSpPr>
          <p:spPr>
            <a:xfrm>
              <a:off x="4966375" y="3928438"/>
              <a:ext cx="105750" cy="68825"/>
            </a:xfrm>
            <a:custGeom>
              <a:avLst/>
              <a:gdLst/>
              <a:ahLst/>
              <a:cxnLst/>
              <a:rect l="l" t="t" r="r" b="b"/>
              <a:pathLst>
                <a:path w="4230" h="2753" extrusionOk="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8"/>
            <p:cNvSpPr/>
            <p:nvPr/>
          </p:nvSpPr>
          <p:spPr>
            <a:xfrm>
              <a:off x="4885025" y="4000888"/>
              <a:ext cx="221825" cy="150500"/>
            </a:xfrm>
            <a:custGeom>
              <a:avLst/>
              <a:gdLst/>
              <a:ahLst/>
              <a:cxnLst/>
              <a:rect l="l" t="t" r="r" b="b"/>
              <a:pathLst>
                <a:path w="8873" h="6020" extrusionOk="0">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8"/>
            <p:cNvSpPr/>
            <p:nvPr/>
          </p:nvSpPr>
          <p:spPr>
            <a:xfrm>
              <a:off x="4826900" y="3820363"/>
              <a:ext cx="94175" cy="404475"/>
            </a:xfrm>
            <a:custGeom>
              <a:avLst/>
              <a:gdLst/>
              <a:ahLst/>
              <a:cxnLst/>
              <a:rect l="l" t="t" r="r" b="b"/>
              <a:pathLst>
                <a:path w="3767" h="16179" extrusionOk="0">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8"/>
            <p:cNvSpPr/>
            <p:nvPr/>
          </p:nvSpPr>
          <p:spPr>
            <a:xfrm>
              <a:off x="4792125" y="4126163"/>
              <a:ext cx="278775" cy="191100"/>
            </a:xfrm>
            <a:custGeom>
              <a:avLst/>
              <a:gdLst/>
              <a:ahLst/>
              <a:cxnLst/>
              <a:rect l="l" t="t" r="r" b="b"/>
              <a:pathLst>
                <a:path w="11151" h="7644" extrusionOk="0">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8"/>
            <p:cNvSpPr/>
            <p:nvPr/>
          </p:nvSpPr>
          <p:spPr>
            <a:xfrm>
              <a:off x="4949500" y="3520763"/>
              <a:ext cx="410025" cy="513450"/>
            </a:xfrm>
            <a:custGeom>
              <a:avLst/>
              <a:gdLst/>
              <a:ahLst/>
              <a:cxnLst/>
              <a:rect l="l" t="t" r="r" b="b"/>
              <a:pathLst>
                <a:path w="16401" h="20538" extrusionOk="0">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8"/>
            <p:cNvSpPr/>
            <p:nvPr/>
          </p:nvSpPr>
          <p:spPr>
            <a:xfrm>
              <a:off x="4966375" y="3928438"/>
              <a:ext cx="105750" cy="68825"/>
            </a:xfrm>
            <a:custGeom>
              <a:avLst/>
              <a:gdLst/>
              <a:ahLst/>
              <a:cxnLst/>
              <a:rect l="l" t="t" r="r" b="b"/>
              <a:pathLst>
                <a:path w="4230" h="2753" extrusionOk="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8" name="Google Shape;2408;p58"/>
          <p:cNvSpPr/>
          <p:nvPr/>
        </p:nvSpPr>
        <p:spPr>
          <a:xfrm>
            <a:off x="7782902" y="-76198"/>
            <a:ext cx="1441024" cy="328543"/>
          </a:xfrm>
          <a:custGeom>
            <a:avLst/>
            <a:gdLst/>
            <a:ahLst/>
            <a:cxnLst/>
            <a:rect l="l" t="t" r="r" b="b"/>
            <a:pathLst>
              <a:path w="45383" h="10347" extrusionOk="0">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TITLE_AND_TWO_COLUMNS_1_4_1_2">
    <p:spTree>
      <p:nvGrpSpPr>
        <p:cNvPr id="1" name="Shape 2474"/>
        <p:cNvGrpSpPr/>
        <p:nvPr/>
      </p:nvGrpSpPr>
      <p:grpSpPr>
        <a:xfrm>
          <a:off x="0" y="0"/>
          <a:ext cx="0" cy="0"/>
          <a:chOff x="0" y="0"/>
          <a:chExt cx="0" cy="0"/>
        </a:xfrm>
      </p:grpSpPr>
      <p:sp>
        <p:nvSpPr>
          <p:cNvPr id="2475" name="Google Shape;2475;p61"/>
          <p:cNvSpPr/>
          <p:nvPr/>
        </p:nvSpPr>
        <p:spPr>
          <a:xfrm rot="5400000">
            <a:off x="7556147" y="120881"/>
            <a:ext cx="2766964" cy="837227"/>
          </a:xfrm>
          <a:custGeom>
            <a:avLst/>
            <a:gdLst/>
            <a:ahLst/>
            <a:cxnLst/>
            <a:rect l="l" t="t" r="r" b="b"/>
            <a:pathLst>
              <a:path w="85085" h="25745" extrusionOk="0">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1"/>
          <p:cNvSpPr/>
          <p:nvPr/>
        </p:nvSpPr>
        <p:spPr>
          <a:xfrm rot="3678335">
            <a:off x="-215883" y="4602760"/>
            <a:ext cx="1725044" cy="1024262"/>
          </a:xfrm>
          <a:custGeom>
            <a:avLst/>
            <a:gdLst/>
            <a:ahLst/>
            <a:cxnLst/>
            <a:rect l="l" t="t" r="r" b="b"/>
            <a:pathLst>
              <a:path w="52789" h="31344" extrusionOk="0">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61"/>
          <p:cNvSpPr/>
          <p:nvPr/>
        </p:nvSpPr>
        <p:spPr>
          <a:xfrm rot="5622700">
            <a:off x="-487869" y="416360"/>
            <a:ext cx="2269012" cy="1347170"/>
          </a:xfrm>
          <a:custGeom>
            <a:avLst/>
            <a:gdLst/>
            <a:ahLst/>
            <a:cxnLst/>
            <a:rect l="l" t="t" r="r" b="b"/>
            <a:pathLst>
              <a:path w="52789" h="31344" extrusionOk="0">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1"/>
          <p:cNvSpPr/>
          <p:nvPr/>
        </p:nvSpPr>
        <p:spPr>
          <a:xfrm rot="-2298006">
            <a:off x="308215" y="3605499"/>
            <a:ext cx="1563224" cy="1281315"/>
          </a:xfrm>
          <a:custGeom>
            <a:avLst/>
            <a:gdLst/>
            <a:ahLst/>
            <a:cxnLst/>
            <a:rect l="l" t="t" r="r" b="b"/>
            <a:pathLst>
              <a:path w="62527" h="51251" extrusionOk="0">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9" name="Google Shape;2479;p61"/>
          <p:cNvGrpSpPr/>
          <p:nvPr/>
        </p:nvGrpSpPr>
        <p:grpSpPr>
          <a:xfrm>
            <a:off x="8542847" y="-179901"/>
            <a:ext cx="741626" cy="1195489"/>
            <a:chOff x="510547" y="4000024"/>
            <a:chExt cx="741626" cy="1195489"/>
          </a:xfrm>
        </p:grpSpPr>
        <p:sp>
          <p:nvSpPr>
            <p:cNvPr id="2480" name="Google Shape;2480;p61"/>
            <p:cNvSpPr/>
            <p:nvPr/>
          </p:nvSpPr>
          <p:spPr>
            <a:xfrm rot="3521228">
              <a:off x="718991" y="4602634"/>
              <a:ext cx="26666" cy="19715"/>
            </a:xfrm>
            <a:custGeom>
              <a:avLst/>
              <a:gdLst/>
              <a:ahLst/>
              <a:cxnLst/>
              <a:rect l="l" t="t" r="r" b="b"/>
              <a:pathLst>
                <a:path w="844" h="624" extrusionOk="0">
                  <a:moveTo>
                    <a:pt x="403" y="0"/>
                  </a:moveTo>
                  <a:cubicBezTo>
                    <a:pt x="0" y="0"/>
                    <a:pt x="0" y="624"/>
                    <a:pt x="403" y="624"/>
                  </a:cubicBezTo>
                  <a:cubicBezTo>
                    <a:pt x="843" y="624"/>
                    <a:pt x="843" y="0"/>
                    <a:pt x="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1"/>
            <p:cNvSpPr/>
            <p:nvPr/>
          </p:nvSpPr>
          <p:spPr>
            <a:xfrm rot="3521228">
              <a:off x="750341" y="4705621"/>
              <a:ext cx="28972" cy="20884"/>
            </a:xfrm>
            <a:custGeom>
              <a:avLst/>
              <a:gdLst/>
              <a:ahLst/>
              <a:cxnLst/>
              <a:rect l="l" t="t" r="r" b="b"/>
              <a:pathLst>
                <a:path w="917" h="661" extrusionOk="0">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1"/>
            <p:cNvSpPr/>
            <p:nvPr/>
          </p:nvSpPr>
          <p:spPr>
            <a:xfrm rot="3521228">
              <a:off x="792815" y="4611079"/>
              <a:ext cx="35955" cy="32068"/>
            </a:xfrm>
            <a:custGeom>
              <a:avLst/>
              <a:gdLst/>
              <a:ahLst/>
              <a:cxnLst/>
              <a:rect l="l" t="t" r="r" b="b"/>
              <a:pathLst>
                <a:path w="1138" h="1015" extrusionOk="0">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1"/>
            <p:cNvSpPr/>
            <p:nvPr/>
          </p:nvSpPr>
          <p:spPr>
            <a:xfrm rot="3521228">
              <a:off x="968227" y="4767298"/>
              <a:ext cx="37092" cy="30141"/>
            </a:xfrm>
            <a:custGeom>
              <a:avLst/>
              <a:gdLst/>
              <a:ahLst/>
              <a:cxnLst/>
              <a:rect l="l" t="t" r="r" b="b"/>
              <a:pathLst>
                <a:path w="1174" h="954" extrusionOk="0">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1"/>
            <p:cNvSpPr/>
            <p:nvPr/>
          </p:nvSpPr>
          <p:spPr>
            <a:xfrm rot="3521228">
              <a:off x="814499" y="4746099"/>
              <a:ext cx="38261" cy="32479"/>
            </a:xfrm>
            <a:custGeom>
              <a:avLst/>
              <a:gdLst/>
              <a:ahLst/>
              <a:cxnLst/>
              <a:rect l="l" t="t" r="r" b="b"/>
              <a:pathLst>
                <a:path w="1211" h="1028" extrusionOk="0">
                  <a:moveTo>
                    <a:pt x="550" y="1"/>
                  </a:moveTo>
                  <a:cubicBezTo>
                    <a:pt x="257" y="1"/>
                    <a:pt x="0" y="221"/>
                    <a:pt x="0" y="514"/>
                  </a:cubicBezTo>
                  <a:cubicBezTo>
                    <a:pt x="0" y="807"/>
                    <a:pt x="257" y="1027"/>
                    <a:pt x="550" y="1027"/>
                  </a:cubicBezTo>
                  <a:cubicBezTo>
                    <a:pt x="1210" y="1027"/>
                    <a:pt x="1210" y="1"/>
                    <a:pt x="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1"/>
            <p:cNvSpPr/>
            <p:nvPr/>
          </p:nvSpPr>
          <p:spPr>
            <a:xfrm rot="3521228">
              <a:off x="698772" y="4931449"/>
              <a:ext cx="32448" cy="40599"/>
            </a:xfrm>
            <a:custGeom>
              <a:avLst/>
              <a:gdLst/>
              <a:ahLst/>
              <a:cxnLst/>
              <a:rect l="l" t="t" r="r" b="b"/>
              <a:pathLst>
                <a:path w="1027" h="1285" extrusionOk="0">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1"/>
            <p:cNvSpPr/>
            <p:nvPr/>
          </p:nvSpPr>
          <p:spPr>
            <a:xfrm rot="3521228">
              <a:off x="868664" y="4628457"/>
              <a:ext cx="50993" cy="54469"/>
            </a:xfrm>
            <a:custGeom>
              <a:avLst/>
              <a:gdLst/>
              <a:ahLst/>
              <a:cxnLst/>
              <a:rect l="l" t="t" r="r" b="b"/>
              <a:pathLst>
                <a:path w="1614" h="1724" extrusionOk="0">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1"/>
            <p:cNvSpPr/>
            <p:nvPr/>
          </p:nvSpPr>
          <p:spPr>
            <a:xfrm rot="3521228">
              <a:off x="958561" y="4468110"/>
              <a:ext cx="53300" cy="39398"/>
            </a:xfrm>
            <a:custGeom>
              <a:avLst/>
              <a:gdLst/>
              <a:ahLst/>
              <a:cxnLst/>
              <a:rect l="l" t="t" r="r" b="b"/>
              <a:pathLst>
                <a:path w="1687" h="1247" extrusionOk="0">
                  <a:moveTo>
                    <a:pt x="844" y="0"/>
                  </a:moveTo>
                  <a:cubicBezTo>
                    <a:pt x="1" y="0"/>
                    <a:pt x="1" y="1247"/>
                    <a:pt x="844" y="1247"/>
                  </a:cubicBezTo>
                  <a:cubicBezTo>
                    <a:pt x="1687" y="1247"/>
                    <a:pt x="1687" y="0"/>
                    <a:pt x="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1"/>
            <p:cNvSpPr/>
            <p:nvPr/>
          </p:nvSpPr>
          <p:spPr>
            <a:xfrm rot="3521228">
              <a:off x="1071915" y="4475437"/>
              <a:ext cx="57944" cy="44043"/>
            </a:xfrm>
            <a:custGeom>
              <a:avLst/>
              <a:gdLst/>
              <a:ahLst/>
              <a:cxnLst/>
              <a:rect l="l" t="t" r="r" b="b"/>
              <a:pathLst>
                <a:path w="1834" h="1394" extrusionOk="0">
                  <a:moveTo>
                    <a:pt x="917" y="1"/>
                  </a:moveTo>
                  <a:cubicBezTo>
                    <a:pt x="0" y="1"/>
                    <a:pt x="0" y="1394"/>
                    <a:pt x="917" y="1394"/>
                  </a:cubicBezTo>
                  <a:cubicBezTo>
                    <a:pt x="1833" y="1394"/>
                    <a:pt x="1833" y="1"/>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1"/>
            <p:cNvSpPr/>
            <p:nvPr/>
          </p:nvSpPr>
          <p:spPr>
            <a:xfrm rot="3521228">
              <a:off x="829152" y="4393206"/>
              <a:ext cx="73015" cy="56775"/>
            </a:xfrm>
            <a:custGeom>
              <a:avLst/>
              <a:gdLst/>
              <a:ahLst/>
              <a:cxnLst/>
              <a:rect l="l" t="t" r="r" b="b"/>
              <a:pathLst>
                <a:path w="2311" h="1797" extrusionOk="0">
                  <a:moveTo>
                    <a:pt x="1137" y="1"/>
                  </a:moveTo>
                  <a:cubicBezTo>
                    <a:pt x="1" y="1"/>
                    <a:pt x="1" y="1797"/>
                    <a:pt x="1137" y="1797"/>
                  </a:cubicBezTo>
                  <a:cubicBezTo>
                    <a:pt x="2273" y="1797"/>
                    <a:pt x="2310" y="1"/>
                    <a:pt x="11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1"/>
            <p:cNvSpPr/>
            <p:nvPr/>
          </p:nvSpPr>
          <p:spPr>
            <a:xfrm rot="3521228">
              <a:off x="1015556" y="4358308"/>
              <a:ext cx="49856" cy="44043"/>
            </a:xfrm>
            <a:custGeom>
              <a:avLst/>
              <a:gdLst/>
              <a:ahLst/>
              <a:cxnLst/>
              <a:rect l="l" t="t" r="r" b="b"/>
              <a:pathLst>
                <a:path w="1578" h="1394" extrusionOk="0">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1"/>
            <p:cNvSpPr/>
            <p:nvPr/>
          </p:nvSpPr>
          <p:spPr>
            <a:xfrm rot="3521228">
              <a:off x="1029948" y="4243722"/>
              <a:ext cx="25528" cy="19715"/>
            </a:xfrm>
            <a:custGeom>
              <a:avLst/>
              <a:gdLst/>
              <a:ahLst/>
              <a:cxnLst/>
              <a:rect l="l" t="t" r="r" b="b"/>
              <a:pathLst>
                <a:path w="808" h="624" extrusionOk="0">
                  <a:moveTo>
                    <a:pt x="404" y="1"/>
                  </a:moveTo>
                  <a:cubicBezTo>
                    <a:pt x="1" y="1"/>
                    <a:pt x="1" y="624"/>
                    <a:pt x="404" y="624"/>
                  </a:cubicBezTo>
                  <a:cubicBezTo>
                    <a:pt x="807" y="624"/>
                    <a:pt x="807" y="1"/>
                    <a:pt x="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1"/>
            <p:cNvSpPr/>
            <p:nvPr/>
          </p:nvSpPr>
          <p:spPr>
            <a:xfrm rot="3521228">
              <a:off x="1160244" y="4082961"/>
              <a:ext cx="28972" cy="22053"/>
            </a:xfrm>
            <a:custGeom>
              <a:avLst/>
              <a:gdLst/>
              <a:ahLst/>
              <a:cxnLst/>
              <a:rect l="l" t="t" r="r" b="b"/>
              <a:pathLst>
                <a:path w="917" h="698" extrusionOk="0">
                  <a:moveTo>
                    <a:pt x="440" y="1"/>
                  </a:moveTo>
                  <a:cubicBezTo>
                    <a:pt x="0" y="1"/>
                    <a:pt x="0" y="697"/>
                    <a:pt x="440" y="697"/>
                  </a:cubicBezTo>
                  <a:cubicBezTo>
                    <a:pt x="917" y="697"/>
                    <a:pt x="917" y="1"/>
                    <a:pt x="4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1"/>
            <p:cNvSpPr/>
            <p:nvPr/>
          </p:nvSpPr>
          <p:spPr>
            <a:xfrm rot="3521228">
              <a:off x="1224353" y="4006194"/>
              <a:ext cx="25528" cy="19715"/>
            </a:xfrm>
            <a:custGeom>
              <a:avLst/>
              <a:gdLst/>
              <a:ahLst/>
              <a:cxnLst/>
              <a:rect l="l" t="t" r="r" b="b"/>
              <a:pathLst>
                <a:path w="808" h="624" extrusionOk="0">
                  <a:moveTo>
                    <a:pt x="404" y="0"/>
                  </a:moveTo>
                  <a:cubicBezTo>
                    <a:pt x="1" y="0"/>
                    <a:pt x="1" y="623"/>
                    <a:pt x="404" y="623"/>
                  </a:cubicBezTo>
                  <a:cubicBezTo>
                    <a:pt x="807" y="623"/>
                    <a:pt x="807" y="0"/>
                    <a:pt x="4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1"/>
            <p:cNvSpPr/>
            <p:nvPr/>
          </p:nvSpPr>
          <p:spPr>
            <a:xfrm rot="3521228">
              <a:off x="853345" y="4922808"/>
              <a:ext cx="66064" cy="48656"/>
            </a:xfrm>
            <a:custGeom>
              <a:avLst/>
              <a:gdLst/>
              <a:ahLst/>
              <a:cxnLst/>
              <a:rect l="l" t="t" r="r" b="b"/>
              <a:pathLst>
                <a:path w="2091" h="1540" extrusionOk="0">
                  <a:moveTo>
                    <a:pt x="1027" y="0"/>
                  </a:moveTo>
                  <a:cubicBezTo>
                    <a:pt x="1" y="0"/>
                    <a:pt x="1" y="1540"/>
                    <a:pt x="1027" y="1540"/>
                  </a:cubicBezTo>
                  <a:cubicBezTo>
                    <a:pt x="2090" y="1540"/>
                    <a:pt x="2090" y="0"/>
                    <a:pt x="10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1"/>
            <p:cNvSpPr/>
            <p:nvPr/>
          </p:nvSpPr>
          <p:spPr>
            <a:xfrm rot="3521228">
              <a:off x="565266" y="4687927"/>
              <a:ext cx="69539" cy="54753"/>
            </a:xfrm>
            <a:custGeom>
              <a:avLst/>
              <a:gdLst/>
              <a:ahLst/>
              <a:cxnLst/>
              <a:rect l="l" t="t" r="r" b="b"/>
              <a:pathLst>
                <a:path w="2201" h="1733" extrusionOk="0">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1"/>
            <p:cNvSpPr/>
            <p:nvPr/>
          </p:nvSpPr>
          <p:spPr>
            <a:xfrm rot="3521228">
              <a:off x="599388" y="5080071"/>
              <a:ext cx="38261" cy="30141"/>
            </a:xfrm>
            <a:custGeom>
              <a:avLst/>
              <a:gdLst/>
              <a:ahLst/>
              <a:cxnLst/>
              <a:rect l="l" t="t" r="r" b="b"/>
              <a:pathLst>
                <a:path w="1211" h="954" extrusionOk="0">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1"/>
            <p:cNvSpPr/>
            <p:nvPr/>
          </p:nvSpPr>
          <p:spPr>
            <a:xfrm rot="3521228">
              <a:off x="513749" y="5157130"/>
              <a:ext cx="38261" cy="29004"/>
            </a:xfrm>
            <a:custGeom>
              <a:avLst/>
              <a:gdLst/>
              <a:ahLst/>
              <a:cxnLst/>
              <a:rect l="l" t="t" r="r" b="b"/>
              <a:pathLst>
                <a:path w="1211" h="918" extrusionOk="0">
                  <a:moveTo>
                    <a:pt x="624" y="1"/>
                  </a:moveTo>
                  <a:cubicBezTo>
                    <a:pt x="0" y="1"/>
                    <a:pt x="0" y="917"/>
                    <a:pt x="624" y="917"/>
                  </a:cubicBezTo>
                  <a:cubicBezTo>
                    <a:pt x="1210" y="917"/>
                    <a:pt x="1210"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8" name="Google Shape;2498;p61"/>
          <p:cNvSpPr/>
          <p:nvPr/>
        </p:nvSpPr>
        <p:spPr>
          <a:xfrm rot="8792422">
            <a:off x="7350672" y="4368151"/>
            <a:ext cx="2126910" cy="1697048"/>
          </a:xfrm>
          <a:custGeom>
            <a:avLst/>
            <a:gdLst/>
            <a:ahLst/>
            <a:cxnLst/>
            <a:rect l="l" t="t" r="r" b="b"/>
            <a:pathLst>
              <a:path w="85084" h="67888" extrusionOk="0">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9" name="Google Shape;2499;p61"/>
          <p:cNvGrpSpPr/>
          <p:nvPr/>
        </p:nvGrpSpPr>
        <p:grpSpPr>
          <a:xfrm>
            <a:off x="-586438" y="2246659"/>
            <a:ext cx="1395308" cy="1361806"/>
            <a:chOff x="-586438" y="2246659"/>
            <a:chExt cx="1395308" cy="1361806"/>
          </a:xfrm>
        </p:grpSpPr>
        <p:sp>
          <p:nvSpPr>
            <p:cNvPr id="2500" name="Google Shape;2500;p61"/>
            <p:cNvSpPr/>
            <p:nvPr/>
          </p:nvSpPr>
          <p:spPr>
            <a:xfrm rot="3361624">
              <a:off x="-354384" y="2400039"/>
              <a:ext cx="931198" cy="1055048"/>
            </a:xfrm>
            <a:custGeom>
              <a:avLst/>
              <a:gdLst/>
              <a:ahLst/>
              <a:cxnLst/>
              <a:rect l="l" t="t" r="r" b="b"/>
              <a:pathLst>
                <a:path w="37248" h="42202" extrusionOk="0">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1"/>
            <p:cNvSpPr/>
            <p:nvPr/>
          </p:nvSpPr>
          <p:spPr>
            <a:xfrm rot="3361624">
              <a:off x="316904" y="2857778"/>
              <a:ext cx="33025" cy="118625"/>
            </a:xfrm>
            <a:custGeom>
              <a:avLst/>
              <a:gdLst/>
              <a:ahLst/>
              <a:cxnLst/>
              <a:rect l="l" t="t" r="r" b="b"/>
              <a:pathLst>
                <a:path w="1321" h="4745" extrusionOk="0">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1"/>
            <p:cNvSpPr/>
            <p:nvPr/>
          </p:nvSpPr>
          <p:spPr>
            <a:xfrm rot="3361624">
              <a:off x="288699" y="2899478"/>
              <a:ext cx="38525" cy="261799"/>
            </a:xfrm>
            <a:custGeom>
              <a:avLst/>
              <a:gdLst/>
              <a:ahLst/>
              <a:cxnLst/>
              <a:rect l="l" t="t" r="r" b="b"/>
              <a:pathLst>
                <a:path w="1541" h="10472" extrusionOk="0">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1"/>
            <p:cNvSpPr/>
            <p:nvPr/>
          </p:nvSpPr>
          <p:spPr>
            <a:xfrm rot="3361624">
              <a:off x="2117" y="2853097"/>
              <a:ext cx="336899" cy="244375"/>
            </a:xfrm>
            <a:custGeom>
              <a:avLst/>
              <a:gdLst/>
              <a:ahLst/>
              <a:cxnLst/>
              <a:rect l="l" t="t" r="r" b="b"/>
              <a:pathLst>
                <a:path w="13476" h="9775" extrusionOk="0">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1"/>
            <p:cNvSpPr/>
            <p:nvPr/>
          </p:nvSpPr>
          <p:spPr>
            <a:xfrm rot="3361624">
              <a:off x="220682" y="3011322"/>
              <a:ext cx="52250" cy="329399"/>
            </a:xfrm>
            <a:custGeom>
              <a:avLst/>
              <a:gdLst/>
              <a:ahLst/>
              <a:cxnLst/>
              <a:rect l="l" t="t" r="r" b="b"/>
              <a:pathLst>
                <a:path w="2090" h="13176" extrusionOk="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1"/>
            <p:cNvSpPr/>
            <p:nvPr/>
          </p:nvSpPr>
          <p:spPr>
            <a:xfrm rot="3361624">
              <a:off x="342169" y="2414139"/>
              <a:ext cx="236050" cy="617999"/>
            </a:xfrm>
            <a:custGeom>
              <a:avLst/>
              <a:gdLst/>
              <a:ahLst/>
              <a:cxnLst/>
              <a:rect l="l" t="t" r="r" b="b"/>
              <a:pathLst>
                <a:path w="9442" h="24720" extrusionOk="0">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5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38762"/>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1pPr>
            <a:lvl2pPr lvl="1">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2pPr>
            <a:lvl3pPr lvl="2">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3pPr>
            <a:lvl4pPr lvl="3">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4pPr>
            <a:lvl5pPr lvl="4">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5pPr>
            <a:lvl6pPr lvl="5">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6pPr>
            <a:lvl7pPr lvl="6">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7pPr>
            <a:lvl8pPr lvl="7">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8pPr>
            <a:lvl9pPr lvl="8">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1pPr>
            <a:lvl2pPr marL="914400" lvl="1"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2pPr>
            <a:lvl3pPr marL="1371600" lvl="2"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3pPr>
            <a:lvl4pPr marL="1828800" lvl="3"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4pPr>
            <a:lvl5pPr marL="2286000" lvl="4"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5pPr>
            <a:lvl6pPr marL="2743200" lvl="5"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6pPr>
            <a:lvl7pPr marL="3200400" lvl="6"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7pPr>
            <a:lvl8pPr marL="3657600" lvl="7"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8pPr>
            <a:lvl9pPr marL="4114800" lvl="8" indent="-330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57" r:id="rId4"/>
    <p:sldLayoutId id="2147483658" r:id="rId5"/>
    <p:sldLayoutId id="2147483672" r:id="rId6"/>
    <p:sldLayoutId id="2147483704" r:id="rId7"/>
    <p:sldLayoutId id="2147483707" r:id="rId8"/>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510"/>
        <p:cNvGrpSpPr/>
        <p:nvPr/>
      </p:nvGrpSpPr>
      <p:grpSpPr>
        <a:xfrm>
          <a:off x="0" y="0"/>
          <a:ext cx="0" cy="0"/>
          <a:chOff x="0" y="0"/>
          <a:chExt cx="0" cy="0"/>
        </a:xfrm>
      </p:grpSpPr>
      <p:sp>
        <p:nvSpPr>
          <p:cNvPr id="2511" name="Google Shape;2511;p6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512" name="Google Shape;2512;p6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709" r:id="rId1"/>
    <p:sldLayoutId id="214748371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523"/>
        <p:cNvGrpSpPr/>
        <p:nvPr/>
      </p:nvGrpSpPr>
      <p:grpSpPr>
        <a:xfrm>
          <a:off x="0" y="0"/>
          <a:ext cx="0" cy="0"/>
          <a:chOff x="0" y="0"/>
          <a:chExt cx="0" cy="0"/>
        </a:xfrm>
      </p:grpSpPr>
      <p:sp>
        <p:nvSpPr>
          <p:cNvPr id="2524" name="Google Shape;2524;p69"/>
          <p:cNvSpPr txBox="1">
            <a:spLocks noGrp="1"/>
          </p:cNvSpPr>
          <p:nvPr>
            <p:ph type="ctrTitle"/>
          </p:nvPr>
        </p:nvSpPr>
        <p:spPr>
          <a:xfrm>
            <a:off x="1897050" y="1709684"/>
            <a:ext cx="5349900" cy="108802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Farmer’s All</a:t>
            </a:r>
            <a:endParaRPr dirty="0"/>
          </a:p>
        </p:txBody>
      </p:sp>
      <p:sp>
        <p:nvSpPr>
          <p:cNvPr id="2525" name="Google Shape;2525;p69"/>
          <p:cNvSpPr txBox="1">
            <a:spLocks noGrp="1"/>
          </p:cNvSpPr>
          <p:nvPr>
            <p:ph type="subTitle" idx="1"/>
          </p:nvPr>
        </p:nvSpPr>
        <p:spPr>
          <a:xfrm>
            <a:off x="2101800" y="3036251"/>
            <a:ext cx="49404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One stop shop for agricultural needs. </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24"/>
                                        </p:tgtEl>
                                        <p:attrNameLst>
                                          <p:attrName>style.visibility</p:attrName>
                                        </p:attrNameLst>
                                      </p:cBhvr>
                                      <p:to>
                                        <p:strVal val="visible"/>
                                      </p:to>
                                    </p:set>
                                    <p:animEffect transition="in" filter="fade">
                                      <p:cBhvr>
                                        <p:cTn id="7" dur="1000"/>
                                        <p:tgtEl>
                                          <p:spTgt spid="2524"/>
                                        </p:tgtEl>
                                      </p:cBhvr>
                                    </p:animEffect>
                                  </p:childTnLst>
                                </p:cTn>
                              </p:par>
                              <p:par>
                                <p:cTn id="8" presetID="10" presetClass="entr" presetSubtype="0" fill="hold" nodeType="withEffect">
                                  <p:stCondLst>
                                    <p:cond delay="0"/>
                                  </p:stCondLst>
                                  <p:childTnLst>
                                    <p:set>
                                      <p:cBhvr>
                                        <p:cTn id="9" dur="1" fill="hold">
                                          <p:stCondLst>
                                            <p:cond delay="0"/>
                                          </p:stCondLst>
                                        </p:cTn>
                                        <p:tgtEl>
                                          <p:spTgt spid="2525"/>
                                        </p:tgtEl>
                                        <p:attrNameLst>
                                          <p:attrName>style.visibility</p:attrName>
                                        </p:attrNameLst>
                                      </p:cBhvr>
                                      <p:to>
                                        <p:strVal val="visible"/>
                                      </p:to>
                                    </p:set>
                                    <p:animEffect transition="in" filter="fade">
                                      <p:cBhvr>
                                        <p:cTn id="10" dur="1000"/>
                                        <p:tgtEl>
                                          <p:spTgt spid="2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FB82623-1777-9660-122C-14B28A9ADC6A}"/>
              </a:ext>
            </a:extLst>
          </p:cNvPr>
          <p:cNvSpPr/>
          <p:nvPr/>
        </p:nvSpPr>
        <p:spPr>
          <a:xfrm>
            <a:off x="666092" y="295560"/>
            <a:ext cx="7811813" cy="734883"/>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Stage of paddy identification</a:t>
            </a:r>
          </a:p>
        </p:txBody>
      </p:sp>
      <p:sp>
        <p:nvSpPr>
          <p:cNvPr id="7" name="Google Shape;2848;p83">
            <a:extLst>
              <a:ext uri="{FF2B5EF4-FFF2-40B4-BE49-F238E27FC236}">
                <a16:creationId xmlns:a16="http://schemas.microsoft.com/office/drawing/2014/main" id="{4C711485-D58A-F8B2-4B52-24060DC56631}"/>
              </a:ext>
            </a:extLst>
          </p:cNvPr>
          <p:cNvSpPr txBox="1">
            <a:spLocks/>
          </p:cNvSpPr>
          <p:nvPr/>
        </p:nvSpPr>
        <p:spPr>
          <a:xfrm>
            <a:off x="573924" y="1312530"/>
            <a:ext cx="1676043" cy="400522"/>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1pPr>
            <a:lvl2pPr marL="914400" marR="0" lvl="1"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2pPr>
            <a:lvl3pPr marL="1371600" marR="0" lvl="2"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3pPr>
            <a:lvl4pPr marL="1828800" marR="0" lvl="3"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4pPr>
            <a:lvl5pPr marL="2286000" marR="0" lvl="4"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5pPr>
            <a:lvl6pPr marL="2743200" marR="0" lvl="5"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6pPr>
            <a:lvl7pPr marL="3200400" marR="0" lvl="6"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7pPr>
            <a:lvl8pPr marL="3657600" marR="0" lvl="7"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8pPr>
            <a:lvl9pPr marL="4114800" marR="0" lvl="8"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9pPr>
          </a:lstStyle>
          <a:p>
            <a:pPr marL="0" indent="0" algn="ctr">
              <a:spcAft>
                <a:spcPts val="1200"/>
              </a:spcAft>
              <a:buFont typeface="Voces"/>
              <a:buNone/>
            </a:pPr>
            <a:r>
              <a:rPr lang="en-IN" sz="2400">
                <a:solidFill>
                  <a:schemeClr val="accent1"/>
                </a:solidFill>
                <a:latin typeface="Calistoga"/>
                <a:ea typeface="Calistoga"/>
                <a:cs typeface="Calistoga"/>
                <a:sym typeface="Calistoga"/>
              </a:rPr>
              <a:t>Ploughing</a:t>
            </a:r>
            <a:endParaRPr lang="en-IN" sz="2400" dirty="0">
              <a:solidFill>
                <a:schemeClr val="accent1"/>
              </a:solidFill>
              <a:latin typeface="Calistoga"/>
              <a:ea typeface="Calistoga"/>
              <a:cs typeface="Calistoga"/>
              <a:sym typeface="Calistoga"/>
            </a:endParaRPr>
          </a:p>
        </p:txBody>
      </p:sp>
      <p:sp>
        <p:nvSpPr>
          <p:cNvPr id="8" name="Google Shape;2851;p83">
            <a:extLst>
              <a:ext uri="{FF2B5EF4-FFF2-40B4-BE49-F238E27FC236}">
                <a16:creationId xmlns:a16="http://schemas.microsoft.com/office/drawing/2014/main" id="{154456B4-41AA-564B-8AAE-FCCEECE72E0A}"/>
              </a:ext>
            </a:extLst>
          </p:cNvPr>
          <p:cNvSpPr txBox="1">
            <a:spLocks/>
          </p:cNvSpPr>
          <p:nvPr/>
        </p:nvSpPr>
        <p:spPr>
          <a:xfrm>
            <a:off x="2008699" y="1995139"/>
            <a:ext cx="1939084" cy="400522"/>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1pPr>
            <a:lvl2pPr marL="914400" marR="0" lvl="1"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2pPr>
            <a:lvl3pPr marL="1371600" marR="0" lvl="2"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3pPr>
            <a:lvl4pPr marL="1828800" marR="0" lvl="3"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4pPr>
            <a:lvl5pPr marL="2286000" marR="0" lvl="4"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5pPr>
            <a:lvl6pPr marL="2743200" marR="0" lvl="5"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6pPr>
            <a:lvl7pPr marL="3200400" marR="0" lvl="6"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7pPr>
            <a:lvl8pPr marL="3657600" marR="0" lvl="7"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8pPr>
            <a:lvl9pPr marL="4114800" marR="0" lvl="8"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9pPr>
          </a:lstStyle>
          <a:p>
            <a:pPr marL="0" indent="0" algn="ctr">
              <a:spcAft>
                <a:spcPts val="1200"/>
              </a:spcAft>
              <a:buFont typeface="Voces"/>
              <a:buNone/>
            </a:pPr>
            <a:r>
              <a:rPr lang="en-IN" sz="2400" dirty="0">
                <a:solidFill>
                  <a:schemeClr val="accent1"/>
                </a:solidFill>
                <a:latin typeface="Calistoga"/>
                <a:ea typeface="Calistoga"/>
                <a:cs typeface="Calistoga"/>
                <a:sym typeface="Calistoga"/>
              </a:rPr>
              <a:t>Tillering</a:t>
            </a:r>
          </a:p>
        </p:txBody>
      </p:sp>
      <p:sp>
        <p:nvSpPr>
          <p:cNvPr id="9" name="Google Shape;2854;p83">
            <a:extLst>
              <a:ext uri="{FF2B5EF4-FFF2-40B4-BE49-F238E27FC236}">
                <a16:creationId xmlns:a16="http://schemas.microsoft.com/office/drawing/2014/main" id="{CAF64DC3-F737-D5B6-8E17-69C57068495A}"/>
              </a:ext>
            </a:extLst>
          </p:cNvPr>
          <p:cNvSpPr txBox="1">
            <a:spLocks/>
          </p:cNvSpPr>
          <p:nvPr/>
        </p:nvSpPr>
        <p:spPr>
          <a:xfrm>
            <a:off x="4961979" y="1995138"/>
            <a:ext cx="2164378" cy="400522"/>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1pPr>
            <a:lvl2pPr marL="914400" marR="0" lvl="1"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2pPr>
            <a:lvl3pPr marL="1371600" marR="0" lvl="2"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3pPr>
            <a:lvl4pPr marL="1828800" marR="0" lvl="3"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4pPr>
            <a:lvl5pPr marL="2286000" marR="0" lvl="4"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5pPr>
            <a:lvl6pPr marL="2743200" marR="0" lvl="5"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6pPr>
            <a:lvl7pPr marL="3200400" marR="0" lvl="6"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7pPr>
            <a:lvl8pPr marL="3657600" marR="0" lvl="7"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8pPr>
            <a:lvl9pPr marL="4114800" marR="0" lvl="8"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9pPr>
          </a:lstStyle>
          <a:p>
            <a:pPr marL="0" indent="0" algn="ctr">
              <a:spcAft>
                <a:spcPts val="1200"/>
              </a:spcAft>
              <a:buFont typeface="Voces"/>
              <a:buNone/>
            </a:pPr>
            <a:r>
              <a:rPr lang="en-IN" sz="2400" dirty="0">
                <a:solidFill>
                  <a:schemeClr val="accent1"/>
                </a:solidFill>
                <a:latin typeface="Calistoga"/>
                <a:ea typeface="Calistoga"/>
                <a:cs typeface="Calistoga"/>
                <a:sym typeface="Calistoga"/>
              </a:rPr>
              <a:t>Ripening</a:t>
            </a:r>
          </a:p>
        </p:txBody>
      </p:sp>
      <p:sp>
        <p:nvSpPr>
          <p:cNvPr id="10" name="Google Shape;2857;p83">
            <a:extLst>
              <a:ext uri="{FF2B5EF4-FFF2-40B4-BE49-F238E27FC236}">
                <a16:creationId xmlns:a16="http://schemas.microsoft.com/office/drawing/2014/main" id="{5D459850-47C0-FCBC-5B3E-6743B0EBD67A}"/>
              </a:ext>
            </a:extLst>
          </p:cNvPr>
          <p:cNvSpPr txBox="1">
            <a:spLocks/>
          </p:cNvSpPr>
          <p:nvPr/>
        </p:nvSpPr>
        <p:spPr>
          <a:xfrm>
            <a:off x="6979684" y="1349136"/>
            <a:ext cx="1939084" cy="400521"/>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1pPr>
            <a:lvl2pPr marL="914400" marR="0" lvl="1"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2pPr>
            <a:lvl3pPr marL="1371600" marR="0" lvl="2"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3pPr>
            <a:lvl4pPr marL="1828800" marR="0" lvl="3"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4pPr>
            <a:lvl5pPr marL="2286000" marR="0" lvl="4"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5pPr>
            <a:lvl6pPr marL="2743200" marR="0" lvl="5"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6pPr>
            <a:lvl7pPr marL="3200400" marR="0" lvl="6"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7pPr>
            <a:lvl8pPr marL="3657600" marR="0" lvl="7"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8pPr>
            <a:lvl9pPr marL="4114800" marR="0" lvl="8" indent="-330200" algn="l" rtl="0">
              <a:lnSpc>
                <a:spcPct val="100000"/>
              </a:lnSpc>
              <a:spcBef>
                <a:spcPts val="0"/>
              </a:spcBef>
              <a:spcAft>
                <a:spcPts val="0"/>
              </a:spcAft>
              <a:buClr>
                <a:schemeClr val="dk1"/>
              </a:buClr>
              <a:buSzPts val="1600"/>
              <a:buFont typeface="Voces"/>
              <a:buChar char="■"/>
              <a:defRPr sz="1600" b="0" i="0" u="none" strike="noStrike" cap="none">
                <a:solidFill>
                  <a:schemeClr val="dk1"/>
                </a:solidFill>
                <a:latin typeface="Voces"/>
                <a:ea typeface="Voces"/>
                <a:cs typeface="Voces"/>
                <a:sym typeface="Voces"/>
              </a:defRPr>
            </a:lvl9pPr>
          </a:lstStyle>
          <a:p>
            <a:pPr marL="0" indent="0" algn="ctr">
              <a:spcAft>
                <a:spcPts val="1200"/>
              </a:spcAft>
              <a:buFont typeface="Voces"/>
              <a:buNone/>
            </a:pPr>
            <a:r>
              <a:rPr lang="en-IN" sz="2400" dirty="0">
                <a:solidFill>
                  <a:schemeClr val="accent1"/>
                </a:solidFill>
                <a:latin typeface="Calistoga"/>
                <a:ea typeface="Calistoga"/>
                <a:cs typeface="Calistoga"/>
                <a:sym typeface="Calistoga"/>
              </a:rPr>
              <a:t>Harvesting</a:t>
            </a:r>
          </a:p>
        </p:txBody>
      </p:sp>
      <p:cxnSp>
        <p:nvCxnSpPr>
          <p:cNvPr id="11" name="Elbow Connector 10">
            <a:extLst>
              <a:ext uri="{FF2B5EF4-FFF2-40B4-BE49-F238E27FC236}">
                <a16:creationId xmlns:a16="http://schemas.microsoft.com/office/drawing/2014/main" id="{B6AF0294-11B5-DB90-52D1-D97C3EC921CF}"/>
              </a:ext>
            </a:extLst>
          </p:cNvPr>
          <p:cNvCxnSpPr>
            <a:cxnSpLocks/>
            <a:stCxn id="7" idx="2"/>
            <a:endCxn id="8" idx="1"/>
          </p:cNvCxnSpPr>
          <p:nvPr/>
        </p:nvCxnSpPr>
        <p:spPr>
          <a:xfrm rot="16200000" flipH="1">
            <a:off x="1469148" y="1655849"/>
            <a:ext cx="482348" cy="596753"/>
          </a:xfrm>
          <a:prstGeom prst="bentConnector2">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21F2B3AB-EB93-AD06-8312-4C459B9A285D}"/>
              </a:ext>
            </a:extLst>
          </p:cNvPr>
          <p:cNvCxnSpPr>
            <a:cxnSpLocks/>
            <a:stCxn id="8" idx="3"/>
            <a:endCxn id="9" idx="1"/>
          </p:cNvCxnSpPr>
          <p:nvPr/>
        </p:nvCxnSpPr>
        <p:spPr>
          <a:xfrm flipV="1">
            <a:off x="3947783" y="2195399"/>
            <a:ext cx="1014196" cy="1"/>
          </a:xfrm>
          <a:prstGeom prst="bentConnector3">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D109D013-C972-DE89-D571-047F2963D661}"/>
              </a:ext>
            </a:extLst>
          </p:cNvPr>
          <p:cNvCxnSpPr>
            <a:cxnSpLocks/>
            <a:stCxn id="9" idx="3"/>
            <a:endCxn id="10" idx="2"/>
          </p:cNvCxnSpPr>
          <p:nvPr/>
        </p:nvCxnSpPr>
        <p:spPr>
          <a:xfrm flipV="1">
            <a:off x="7126357" y="1749657"/>
            <a:ext cx="822869" cy="445742"/>
          </a:xfrm>
          <a:prstGeom prst="bentConnector2">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E18026A-1EBE-AD0E-437A-A07AC2FC6772}"/>
              </a:ext>
            </a:extLst>
          </p:cNvPr>
          <p:cNvSpPr txBox="1"/>
          <p:nvPr/>
        </p:nvSpPr>
        <p:spPr>
          <a:xfrm>
            <a:off x="752193" y="2747840"/>
            <a:ext cx="8102759" cy="2554545"/>
          </a:xfrm>
          <a:prstGeom prst="rect">
            <a:avLst/>
          </a:prstGeom>
          <a:noFill/>
        </p:spPr>
        <p:txBody>
          <a:bodyPr wrap="square" rtlCol="0">
            <a:spAutoFit/>
          </a:bodyPr>
          <a:lstStyle/>
          <a:p>
            <a:r>
              <a:rPr lang="en-US" sz="1600" dirty="0"/>
              <a:t>In this webpage, we identify the stage of cultivation the paddy is in.</a:t>
            </a:r>
          </a:p>
          <a:p>
            <a:endParaRPr lang="en-US" sz="1600" dirty="0"/>
          </a:p>
          <a:p>
            <a:r>
              <a:rPr lang="en-US" sz="1600" dirty="0"/>
              <a:t>This can provide users with unique insights on course of action.</a:t>
            </a:r>
          </a:p>
          <a:p>
            <a:endParaRPr lang="en-US" sz="1600" dirty="0"/>
          </a:p>
          <a:p>
            <a:r>
              <a:rPr lang="en-US" sz="1600" dirty="0"/>
              <a:t>The input is image of the paddy and the output produces is the stage of cultivation the paddy is in which can be used more extensively in other applications</a:t>
            </a:r>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38240296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A468-F782-C05A-0982-3C7A52D60504}"/>
              </a:ext>
            </a:extLst>
          </p:cNvPr>
          <p:cNvSpPr>
            <a:spLocks noGrp="1"/>
          </p:cNvSpPr>
          <p:nvPr>
            <p:ph type="title"/>
          </p:nvPr>
        </p:nvSpPr>
        <p:spPr/>
        <p:txBody>
          <a:bodyPr/>
          <a:lstStyle/>
          <a:p>
            <a:pPr algn="ctr"/>
            <a:r>
              <a:rPr lang="en-US" dirty="0"/>
              <a:t>ML models we implemented </a:t>
            </a:r>
          </a:p>
        </p:txBody>
      </p:sp>
      <p:sp>
        <p:nvSpPr>
          <p:cNvPr id="10" name="Rounded Rectangle 9">
            <a:extLst>
              <a:ext uri="{FF2B5EF4-FFF2-40B4-BE49-F238E27FC236}">
                <a16:creationId xmlns:a16="http://schemas.microsoft.com/office/drawing/2014/main" id="{1A8F3CA1-0FBF-7A51-F710-157E5504C9BC}"/>
              </a:ext>
            </a:extLst>
          </p:cNvPr>
          <p:cNvSpPr/>
          <p:nvPr/>
        </p:nvSpPr>
        <p:spPr>
          <a:xfrm>
            <a:off x="1956374" y="1219018"/>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Paddy cultivation identification (using satellite images)</a:t>
            </a:r>
          </a:p>
        </p:txBody>
      </p:sp>
      <p:sp>
        <p:nvSpPr>
          <p:cNvPr id="11" name="Rounded Rectangle 10">
            <a:extLst>
              <a:ext uri="{FF2B5EF4-FFF2-40B4-BE49-F238E27FC236}">
                <a16:creationId xmlns:a16="http://schemas.microsoft.com/office/drawing/2014/main" id="{BA052068-C61B-0364-E74E-4977B8669737}"/>
              </a:ext>
            </a:extLst>
          </p:cNvPr>
          <p:cNvSpPr/>
          <p:nvPr/>
        </p:nvSpPr>
        <p:spPr>
          <a:xfrm>
            <a:off x="1956374" y="1936797"/>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Paddy cultivation identification (using uploaded images)</a:t>
            </a:r>
          </a:p>
        </p:txBody>
      </p:sp>
      <p:sp>
        <p:nvSpPr>
          <p:cNvPr id="12" name="Rounded Rectangle 11">
            <a:extLst>
              <a:ext uri="{FF2B5EF4-FFF2-40B4-BE49-F238E27FC236}">
                <a16:creationId xmlns:a16="http://schemas.microsoft.com/office/drawing/2014/main" id="{557B005E-F1F7-0ED1-6862-68E936424097}"/>
              </a:ext>
            </a:extLst>
          </p:cNvPr>
          <p:cNvSpPr/>
          <p:nvPr/>
        </p:nvSpPr>
        <p:spPr>
          <a:xfrm>
            <a:off x="1956374" y="2639303"/>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Stage of paddy identification</a:t>
            </a:r>
          </a:p>
        </p:txBody>
      </p:sp>
      <p:sp>
        <p:nvSpPr>
          <p:cNvPr id="13" name="Rounded Rectangle 12">
            <a:extLst>
              <a:ext uri="{FF2B5EF4-FFF2-40B4-BE49-F238E27FC236}">
                <a16:creationId xmlns:a16="http://schemas.microsoft.com/office/drawing/2014/main" id="{912D3A9C-23C7-AC5C-446B-33FBED61DAAB}"/>
              </a:ext>
            </a:extLst>
          </p:cNvPr>
          <p:cNvSpPr/>
          <p:nvPr/>
        </p:nvSpPr>
        <p:spPr>
          <a:xfrm>
            <a:off x="1956374" y="3341809"/>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Substandard paddy identification</a:t>
            </a:r>
          </a:p>
        </p:txBody>
      </p:sp>
      <p:sp>
        <p:nvSpPr>
          <p:cNvPr id="14" name="Rounded Rectangle 13">
            <a:extLst>
              <a:ext uri="{FF2B5EF4-FFF2-40B4-BE49-F238E27FC236}">
                <a16:creationId xmlns:a16="http://schemas.microsoft.com/office/drawing/2014/main" id="{B5ACA3D1-247C-126D-9B68-80ED6024CAF0}"/>
              </a:ext>
            </a:extLst>
          </p:cNvPr>
          <p:cNvSpPr/>
          <p:nvPr/>
        </p:nvSpPr>
        <p:spPr>
          <a:xfrm>
            <a:off x="1956374" y="4059588"/>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Rice Identification</a:t>
            </a:r>
          </a:p>
        </p:txBody>
      </p:sp>
    </p:spTree>
    <p:extLst>
      <p:ext uri="{BB962C8B-B14F-4D97-AF65-F5344CB8AC3E}">
        <p14:creationId xmlns:p14="http://schemas.microsoft.com/office/powerpoint/2010/main" val="26266886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B7AE4C3-04FF-72F1-EAEB-AD08DF8FD8BE}"/>
              </a:ext>
            </a:extLst>
          </p:cNvPr>
          <p:cNvSpPr/>
          <p:nvPr/>
        </p:nvSpPr>
        <p:spPr>
          <a:xfrm>
            <a:off x="704467" y="421109"/>
            <a:ext cx="7719300" cy="734883"/>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Substandard paddy identification</a:t>
            </a:r>
          </a:p>
        </p:txBody>
      </p:sp>
      <p:sp>
        <p:nvSpPr>
          <p:cNvPr id="3" name="Subtitle 2">
            <a:extLst>
              <a:ext uri="{FF2B5EF4-FFF2-40B4-BE49-F238E27FC236}">
                <a16:creationId xmlns:a16="http://schemas.microsoft.com/office/drawing/2014/main" id="{BA3E3A63-9BBD-332E-78FF-DFA914260479}"/>
              </a:ext>
            </a:extLst>
          </p:cNvPr>
          <p:cNvSpPr>
            <a:spLocks noGrp="1"/>
          </p:cNvSpPr>
          <p:nvPr>
            <p:ph type="subTitle" idx="1"/>
          </p:nvPr>
        </p:nvSpPr>
        <p:spPr>
          <a:xfrm>
            <a:off x="712350" y="1248991"/>
            <a:ext cx="7719300" cy="3473400"/>
          </a:xfrm>
        </p:spPr>
        <p:txBody>
          <a:bodyPr/>
          <a:lstStyle/>
          <a:p>
            <a:pPr marL="127000" indent="0">
              <a:buNone/>
            </a:pPr>
            <a:r>
              <a:rPr lang="en-US" sz="1800" b="0" i="0" dirty="0">
                <a:effectLst/>
                <a:latin typeface="Söhne"/>
              </a:rPr>
              <a:t>This part of our project will help us distinguish good quality paddy with substandard ones </a:t>
            </a:r>
          </a:p>
          <a:p>
            <a:pPr marL="127000" indent="0">
              <a:buNone/>
            </a:pPr>
            <a:endParaRPr lang="en-US" sz="1800" b="0" i="0" dirty="0">
              <a:effectLst/>
              <a:latin typeface="Söhne"/>
            </a:endParaRPr>
          </a:p>
          <a:p>
            <a:pPr marL="127000" indent="0">
              <a:buNone/>
            </a:pPr>
            <a:r>
              <a:rPr lang="en-US" sz="1800" b="0" i="0" dirty="0">
                <a:effectLst/>
                <a:latin typeface="Söhne"/>
              </a:rPr>
              <a:t>The drop in quality might help the user understand and analyze what might have caused the decline</a:t>
            </a:r>
          </a:p>
          <a:p>
            <a:pPr marL="127000" indent="0">
              <a:buNone/>
            </a:pPr>
            <a:endParaRPr lang="en-US" sz="1800" b="0" i="0" dirty="0">
              <a:effectLst/>
              <a:latin typeface="Söhne"/>
            </a:endParaRPr>
          </a:p>
        </p:txBody>
      </p:sp>
      <p:pic>
        <p:nvPicPr>
          <p:cNvPr id="5" name="Picture 4" descr="A close-up of a field of grass&#10;&#10;Description automatically generated">
            <a:extLst>
              <a:ext uri="{FF2B5EF4-FFF2-40B4-BE49-F238E27FC236}">
                <a16:creationId xmlns:a16="http://schemas.microsoft.com/office/drawing/2014/main" id="{D6E3DDA4-6042-9A37-FE0A-74002626A3D2}"/>
              </a:ext>
            </a:extLst>
          </p:cNvPr>
          <p:cNvPicPr>
            <a:picLocks noChangeAspect="1"/>
          </p:cNvPicPr>
          <p:nvPr/>
        </p:nvPicPr>
        <p:blipFill>
          <a:blip r:embed="rId2"/>
          <a:stretch>
            <a:fillRect/>
          </a:stretch>
        </p:blipFill>
        <p:spPr>
          <a:xfrm>
            <a:off x="1617538" y="3141926"/>
            <a:ext cx="1804495" cy="1354679"/>
          </a:xfrm>
          <a:prstGeom prst="rect">
            <a:avLst/>
          </a:prstGeom>
          <a:effectLst>
            <a:outerShdw blurRad="681693" sx="113000" sy="113000" algn="ctr" rotWithShape="0">
              <a:prstClr val="black">
                <a:alpha val="40000"/>
              </a:prstClr>
            </a:outerShdw>
          </a:effectLst>
        </p:spPr>
      </p:pic>
      <p:pic>
        <p:nvPicPr>
          <p:cNvPr id="6" name="Picture 5">
            <a:extLst>
              <a:ext uri="{FF2B5EF4-FFF2-40B4-BE49-F238E27FC236}">
                <a16:creationId xmlns:a16="http://schemas.microsoft.com/office/drawing/2014/main" id="{4CE9AAFD-62A5-13DC-2D57-84EA9E90DBB6}"/>
              </a:ext>
            </a:extLst>
          </p:cNvPr>
          <p:cNvPicPr>
            <a:picLocks noChangeAspect="1"/>
          </p:cNvPicPr>
          <p:nvPr/>
        </p:nvPicPr>
        <p:blipFill>
          <a:blip r:embed="rId3"/>
          <a:stretch>
            <a:fillRect/>
          </a:stretch>
        </p:blipFill>
        <p:spPr>
          <a:xfrm>
            <a:off x="3692701" y="3141926"/>
            <a:ext cx="4058536" cy="1354679"/>
          </a:xfrm>
          <a:prstGeom prst="rect">
            <a:avLst/>
          </a:prstGeom>
          <a:effectLst>
            <a:outerShdw blurRad="681693" sx="113000" sy="113000" algn="ctr" rotWithShape="0">
              <a:prstClr val="black">
                <a:alpha val="40000"/>
              </a:prstClr>
            </a:outerShdw>
          </a:effectLst>
        </p:spPr>
      </p:pic>
    </p:spTree>
    <p:extLst>
      <p:ext uri="{BB962C8B-B14F-4D97-AF65-F5344CB8AC3E}">
        <p14:creationId xmlns:p14="http://schemas.microsoft.com/office/powerpoint/2010/main" val="41944438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A468-F782-C05A-0982-3C7A52D60504}"/>
              </a:ext>
            </a:extLst>
          </p:cNvPr>
          <p:cNvSpPr>
            <a:spLocks noGrp="1"/>
          </p:cNvSpPr>
          <p:nvPr>
            <p:ph type="title"/>
          </p:nvPr>
        </p:nvSpPr>
        <p:spPr/>
        <p:txBody>
          <a:bodyPr/>
          <a:lstStyle/>
          <a:p>
            <a:pPr algn="ctr"/>
            <a:r>
              <a:rPr lang="en-US" dirty="0"/>
              <a:t>ML models we implemented </a:t>
            </a:r>
          </a:p>
        </p:txBody>
      </p:sp>
      <p:sp>
        <p:nvSpPr>
          <p:cNvPr id="10" name="Rounded Rectangle 9">
            <a:extLst>
              <a:ext uri="{FF2B5EF4-FFF2-40B4-BE49-F238E27FC236}">
                <a16:creationId xmlns:a16="http://schemas.microsoft.com/office/drawing/2014/main" id="{1A8F3CA1-0FBF-7A51-F710-157E5504C9BC}"/>
              </a:ext>
            </a:extLst>
          </p:cNvPr>
          <p:cNvSpPr/>
          <p:nvPr/>
        </p:nvSpPr>
        <p:spPr>
          <a:xfrm>
            <a:off x="1956374" y="1219018"/>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Paddy cultivation identification (using satellite images)</a:t>
            </a:r>
          </a:p>
        </p:txBody>
      </p:sp>
      <p:sp>
        <p:nvSpPr>
          <p:cNvPr id="11" name="Rounded Rectangle 10">
            <a:extLst>
              <a:ext uri="{FF2B5EF4-FFF2-40B4-BE49-F238E27FC236}">
                <a16:creationId xmlns:a16="http://schemas.microsoft.com/office/drawing/2014/main" id="{BA052068-C61B-0364-E74E-4977B8669737}"/>
              </a:ext>
            </a:extLst>
          </p:cNvPr>
          <p:cNvSpPr/>
          <p:nvPr/>
        </p:nvSpPr>
        <p:spPr>
          <a:xfrm>
            <a:off x="1956374" y="1936797"/>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Paddy cultivation identification (using uploaded images)</a:t>
            </a:r>
          </a:p>
        </p:txBody>
      </p:sp>
      <p:sp>
        <p:nvSpPr>
          <p:cNvPr id="12" name="Rounded Rectangle 11">
            <a:extLst>
              <a:ext uri="{FF2B5EF4-FFF2-40B4-BE49-F238E27FC236}">
                <a16:creationId xmlns:a16="http://schemas.microsoft.com/office/drawing/2014/main" id="{557B005E-F1F7-0ED1-6862-68E936424097}"/>
              </a:ext>
            </a:extLst>
          </p:cNvPr>
          <p:cNvSpPr/>
          <p:nvPr/>
        </p:nvSpPr>
        <p:spPr>
          <a:xfrm>
            <a:off x="1956374" y="2639303"/>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Stage of paddy identification</a:t>
            </a:r>
          </a:p>
        </p:txBody>
      </p:sp>
      <p:sp>
        <p:nvSpPr>
          <p:cNvPr id="13" name="Rounded Rectangle 12">
            <a:extLst>
              <a:ext uri="{FF2B5EF4-FFF2-40B4-BE49-F238E27FC236}">
                <a16:creationId xmlns:a16="http://schemas.microsoft.com/office/drawing/2014/main" id="{912D3A9C-23C7-AC5C-446B-33FBED61DAAB}"/>
              </a:ext>
            </a:extLst>
          </p:cNvPr>
          <p:cNvSpPr/>
          <p:nvPr/>
        </p:nvSpPr>
        <p:spPr>
          <a:xfrm>
            <a:off x="1956374" y="3341809"/>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Substandard paddy identification</a:t>
            </a:r>
          </a:p>
        </p:txBody>
      </p:sp>
      <p:sp>
        <p:nvSpPr>
          <p:cNvPr id="14" name="Rounded Rectangle 13">
            <a:extLst>
              <a:ext uri="{FF2B5EF4-FFF2-40B4-BE49-F238E27FC236}">
                <a16:creationId xmlns:a16="http://schemas.microsoft.com/office/drawing/2014/main" id="{B5ACA3D1-247C-126D-9B68-80ED6024CAF0}"/>
              </a:ext>
            </a:extLst>
          </p:cNvPr>
          <p:cNvSpPr/>
          <p:nvPr/>
        </p:nvSpPr>
        <p:spPr>
          <a:xfrm>
            <a:off x="1956374" y="4059588"/>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Rice Identification</a:t>
            </a:r>
          </a:p>
        </p:txBody>
      </p:sp>
    </p:spTree>
    <p:extLst>
      <p:ext uri="{BB962C8B-B14F-4D97-AF65-F5344CB8AC3E}">
        <p14:creationId xmlns:p14="http://schemas.microsoft.com/office/powerpoint/2010/main" val="41254144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7"/>
        <p:cNvGrpSpPr/>
        <p:nvPr/>
      </p:nvGrpSpPr>
      <p:grpSpPr>
        <a:xfrm>
          <a:off x="0" y="0"/>
          <a:ext cx="0" cy="0"/>
          <a:chOff x="0" y="0"/>
          <a:chExt cx="0" cy="0"/>
        </a:xfrm>
      </p:grpSpPr>
      <p:sp>
        <p:nvSpPr>
          <p:cNvPr id="2" name="Rounded Rectangle 1">
            <a:extLst>
              <a:ext uri="{FF2B5EF4-FFF2-40B4-BE49-F238E27FC236}">
                <a16:creationId xmlns:a16="http://schemas.microsoft.com/office/drawing/2014/main" id="{7A00CF76-E5DB-B170-8323-230F7AA64EAA}"/>
              </a:ext>
            </a:extLst>
          </p:cNvPr>
          <p:cNvSpPr/>
          <p:nvPr/>
        </p:nvSpPr>
        <p:spPr>
          <a:xfrm>
            <a:off x="720233" y="421109"/>
            <a:ext cx="7703534" cy="734883"/>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Rice Identification</a:t>
            </a:r>
          </a:p>
        </p:txBody>
      </p:sp>
      <p:sp>
        <p:nvSpPr>
          <p:cNvPr id="20" name="Subtitle 2">
            <a:extLst>
              <a:ext uri="{FF2B5EF4-FFF2-40B4-BE49-F238E27FC236}">
                <a16:creationId xmlns:a16="http://schemas.microsoft.com/office/drawing/2014/main" id="{7AE73E98-5440-978A-6336-606E1E910376}"/>
              </a:ext>
            </a:extLst>
          </p:cNvPr>
          <p:cNvSpPr>
            <a:spLocks noGrp="1"/>
          </p:cNvSpPr>
          <p:nvPr>
            <p:ph type="subTitle" idx="1"/>
          </p:nvPr>
        </p:nvSpPr>
        <p:spPr>
          <a:xfrm>
            <a:off x="712350" y="1248991"/>
            <a:ext cx="7719300" cy="3473400"/>
          </a:xfrm>
        </p:spPr>
        <p:txBody>
          <a:bodyPr/>
          <a:lstStyle/>
          <a:p>
            <a:pPr marL="412750" indent="-285750" algn="l">
              <a:buFont typeface="Arial" panose="020B0604020202020204" pitchFamily="34" charset="0"/>
              <a:buChar char="•"/>
            </a:pPr>
            <a:r>
              <a:rPr lang="en-US" sz="1400" b="0" i="0" dirty="0">
                <a:effectLst/>
                <a:latin typeface="Söhne"/>
              </a:rPr>
              <a:t>This helps us identify the type of rice and can provide helpful insights to users that are not well versed with the type of rice</a:t>
            </a:r>
          </a:p>
          <a:p>
            <a:pPr marL="412750" indent="-285750" algn="l">
              <a:buFont typeface="Arial" panose="020B0604020202020204" pitchFamily="34" charset="0"/>
              <a:buChar char="•"/>
            </a:pPr>
            <a:endParaRPr lang="en-US" sz="1400" b="0" i="0" dirty="0">
              <a:effectLst/>
              <a:latin typeface="Söhne"/>
            </a:endParaRPr>
          </a:p>
          <a:p>
            <a:pPr marL="412750" indent="-285750" algn="l">
              <a:buFont typeface="Arial" panose="020B0604020202020204" pitchFamily="34" charset="0"/>
              <a:buChar char="•"/>
            </a:pPr>
            <a:r>
              <a:rPr lang="en-US" sz="1400" b="0" i="0" dirty="0">
                <a:effectLst/>
                <a:latin typeface="Söhne"/>
              </a:rPr>
              <a:t>As each type of rice is used for a specific dishes ,using the right type might be crucial and this will help new users identify the type of rice needed for their scenario</a:t>
            </a:r>
          </a:p>
          <a:p>
            <a:pPr marL="127000" indent="0" algn="l"/>
            <a:endParaRPr lang="en-US" sz="1400" b="0" i="0" dirty="0">
              <a:effectLst/>
              <a:latin typeface="Söhne"/>
            </a:endParaRPr>
          </a:p>
        </p:txBody>
      </p:sp>
      <p:pic>
        <p:nvPicPr>
          <p:cNvPr id="3" name="Picture 2">
            <a:extLst>
              <a:ext uri="{FF2B5EF4-FFF2-40B4-BE49-F238E27FC236}">
                <a16:creationId xmlns:a16="http://schemas.microsoft.com/office/drawing/2014/main" id="{0ED584DB-9CA6-942D-BF6F-C228E78369A0}"/>
              </a:ext>
            </a:extLst>
          </p:cNvPr>
          <p:cNvPicPr>
            <a:picLocks noChangeAspect="1"/>
          </p:cNvPicPr>
          <p:nvPr/>
        </p:nvPicPr>
        <p:blipFill>
          <a:blip r:embed="rId3"/>
          <a:stretch>
            <a:fillRect/>
          </a:stretch>
        </p:blipFill>
        <p:spPr>
          <a:xfrm>
            <a:off x="2877175" y="2845760"/>
            <a:ext cx="2903575" cy="1566891"/>
          </a:xfrm>
          <a:prstGeom prst="rect">
            <a:avLst/>
          </a:prstGeom>
        </p:spPr>
      </p:pic>
      <p:pic>
        <p:nvPicPr>
          <p:cNvPr id="4" name="Picture 3">
            <a:extLst>
              <a:ext uri="{FF2B5EF4-FFF2-40B4-BE49-F238E27FC236}">
                <a16:creationId xmlns:a16="http://schemas.microsoft.com/office/drawing/2014/main" id="{69DDA59E-729E-B2D0-8938-F8C212B5948B}"/>
              </a:ext>
            </a:extLst>
          </p:cNvPr>
          <p:cNvPicPr>
            <a:picLocks noChangeAspect="1"/>
          </p:cNvPicPr>
          <p:nvPr/>
        </p:nvPicPr>
        <p:blipFill>
          <a:blip r:embed="rId4"/>
          <a:stretch>
            <a:fillRect/>
          </a:stretch>
        </p:blipFill>
        <p:spPr>
          <a:xfrm>
            <a:off x="2907484" y="2912016"/>
            <a:ext cx="2829313" cy="1514908"/>
          </a:xfrm>
          <a:prstGeom prst="rect">
            <a:avLst/>
          </a:prstGeom>
        </p:spPr>
      </p:pic>
      <p:pic>
        <p:nvPicPr>
          <p:cNvPr id="5" name="Picture 4">
            <a:extLst>
              <a:ext uri="{FF2B5EF4-FFF2-40B4-BE49-F238E27FC236}">
                <a16:creationId xmlns:a16="http://schemas.microsoft.com/office/drawing/2014/main" id="{05DDD268-93C5-3EF5-420D-4D038CCDA675}"/>
              </a:ext>
            </a:extLst>
          </p:cNvPr>
          <p:cNvPicPr>
            <a:picLocks noChangeAspect="1"/>
          </p:cNvPicPr>
          <p:nvPr/>
        </p:nvPicPr>
        <p:blipFill>
          <a:blip r:embed="rId5"/>
          <a:stretch>
            <a:fillRect/>
          </a:stretch>
        </p:blipFill>
        <p:spPr>
          <a:xfrm>
            <a:off x="2893494" y="2953980"/>
            <a:ext cx="2851593" cy="1381240"/>
          </a:xfrm>
          <a:prstGeom prst="rect">
            <a:avLst/>
          </a:prstGeom>
        </p:spPr>
      </p:pic>
      <p:pic>
        <p:nvPicPr>
          <p:cNvPr id="6" name="Picture 5">
            <a:extLst>
              <a:ext uri="{FF2B5EF4-FFF2-40B4-BE49-F238E27FC236}">
                <a16:creationId xmlns:a16="http://schemas.microsoft.com/office/drawing/2014/main" id="{48184F53-9D8A-3736-2F7B-ED831CC193D5}"/>
              </a:ext>
            </a:extLst>
          </p:cNvPr>
          <p:cNvPicPr>
            <a:picLocks noChangeAspect="1"/>
          </p:cNvPicPr>
          <p:nvPr/>
        </p:nvPicPr>
        <p:blipFill>
          <a:blip r:embed="rId6"/>
          <a:stretch>
            <a:fillRect/>
          </a:stretch>
        </p:blipFill>
        <p:spPr>
          <a:xfrm>
            <a:off x="2877175" y="2921340"/>
            <a:ext cx="3037242" cy="1485204"/>
          </a:xfrm>
          <a:prstGeom prst="rect">
            <a:avLst/>
          </a:prstGeom>
        </p:spPr>
      </p:pic>
    </p:spTree>
    <p:extLst>
      <p:ext uri="{BB962C8B-B14F-4D97-AF65-F5344CB8AC3E}">
        <p14:creationId xmlns:p14="http://schemas.microsoft.com/office/powerpoint/2010/main" val="22477014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27"/>
        <p:cNvGrpSpPr/>
        <p:nvPr/>
      </p:nvGrpSpPr>
      <p:grpSpPr>
        <a:xfrm>
          <a:off x="0" y="0"/>
          <a:ext cx="0" cy="0"/>
          <a:chOff x="0" y="0"/>
          <a:chExt cx="0" cy="0"/>
        </a:xfrm>
      </p:grpSpPr>
      <p:pic>
        <p:nvPicPr>
          <p:cNvPr id="3" name="Picture 2">
            <a:extLst>
              <a:ext uri="{FF2B5EF4-FFF2-40B4-BE49-F238E27FC236}">
                <a16:creationId xmlns:a16="http://schemas.microsoft.com/office/drawing/2014/main" id="{0ED584DB-9CA6-942D-BF6F-C228E78369A0}"/>
              </a:ext>
            </a:extLst>
          </p:cNvPr>
          <p:cNvPicPr>
            <a:picLocks noChangeAspect="1"/>
          </p:cNvPicPr>
          <p:nvPr/>
        </p:nvPicPr>
        <p:blipFill>
          <a:blip r:embed="rId3"/>
          <a:stretch>
            <a:fillRect/>
          </a:stretch>
        </p:blipFill>
        <p:spPr>
          <a:xfrm>
            <a:off x="4420617" y="3011044"/>
            <a:ext cx="2826611" cy="1525358"/>
          </a:xfrm>
          <a:prstGeom prst="rect">
            <a:avLst/>
          </a:prstGeom>
          <a:effectLst>
            <a:outerShdw blurRad="739807" sx="102000" sy="102000" algn="ctr" rotWithShape="0">
              <a:prstClr val="black">
                <a:alpha val="40000"/>
              </a:prstClr>
            </a:outerShdw>
          </a:effectLst>
        </p:spPr>
      </p:pic>
      <p:pic>
        <p:nvPicPr>
          <p:cNvPr id="4" name="Picture 3">
            <a:extLst>
              <a:ext uri="{FF2B5EF4-FFF2-40B4-BE49-F238E27FC236}">
                <a16:creationId xmlns:a16="http://schemas.microsoft.com/office/drawing/2014/main" id="{69DDA59E-729E-B2D0-8938-F8C212B5948B}"/>
              </a:ext>
            </a:extLst>
          </p:cNvPr>
          <p:cNvPicPr>
            <a:picLocks noChangeAspect="1"/>
          </p:cNvPicPr>
          <p:nvPr/>
        </p:nvPicPr>
        <p:blipFill>
          <a:blip r:embed="rId4"/>
          <a:stretch>
            <a:fillRect/>
          </a:stretch>
        </p:blipFill>
        <p:spPr>
          <a:xfrm>
            <a:off x="1517106" y="3061649"/>
            <a:ext cx="2754318" cy="1474753"/>
          </a:xfrm>
          <a:prstGeom prst="rect">
            <a:avLst/>
          </a:prstGeom>
          <a:effectLst>
            <a:outerShdw blurRad="739807" sx="102000" sy="102000" algn="ctr" rotWithShape="0">
              <a:prstClr val="black">
                <a:alpha val="40000"/>
              </a:prstClr>
            </a:outerShdw>
          </a:effectLst>
        </p:spPr>
      </p:pic>
      <p:pic>
        <p:nvPicPr>
          <p:cNvPr id="5" name="Picture 4">
            <a:extLst>
              <a:ext uri="{FF2B5EF4-FFF2-40B4-BE49-F238E27FC236}">
                <a16:creationId xmlns:a16="http://schemas.microsoft.com/office/drawing/2014/main" id="{05DDD268-93C5-3EF5-420D-4D038CCDA675}"/>
              </a:ext>
            </a:extLst>
          </p:cNvPr>
          <p:cNvPicPr>
            <a:picLocks noChangeAspect="1"/>
          </p:cNvPicPr>
          <p:nvPr/>
        </p:nvPicPr>
        <p:blipFill>
          <a:blip r:embed="rId5"/>
          <a:stretch>
            <a:fillRect/>
          </a:stretch>
        </p:blipFill>
        <p:spPr>
          <a:xfrm>
            <a:off x="4445918" y="1436506"/>
            <a:ext cx="2776007" cy="1344628"/>
          </a:xfrm>
          <a:prstGeom prst="rect">
            <a:avLst/>
          </a:prstGeom>
          <a:effectLst>
            <a:outerShdw blurRad="739807" sx="102000" sy="102000" algn="ctr" rotWithShape="0">
              <a:prstClr val="black">
                <a:alpha val="40000"/>
              </a:prstClr>
            </a:outerShdw>
          </a:effectLst>
        </p:spPr>
      </p:pic>
      <p:pic>
        <p:nvPicPr>
          <p:cNvPr id="6" name="Picture 5">
            <a:extLst>
              <a:ext uri="{FF2B5EF4-FFF2-40B4-BE49-F238E27FC236}">
                <a16:creationId xmlns:a16="http://schemas.microsoft.com/office/drawing/2014/main" id="{48184F53-9D8A-3736-2F7B-ED831CC193D5}"/>
              </a:ext>
            </a:extLst>
          </p:cNvPr>
          <p:cNvPicPr>
            <a:picLocks noChangeAspect="1"/>
          </p:cNvPicPr>
          <p:nvPr/>
        </p:nvPicPr>
        <p:blipFill>
          <a:blip r:embed="rId6"/>
          <a:stretch>
            <a:fillRect/>
          </a:stretch>
        </p:blipFill>
        <p:spPr>
          <a:xfrm>
            <a:off x="1314690" y="1411204"/>
            <a:ext cx="2956734" cy="1445836"/>
          </a:xfrm>
          <a:prstGeom prst="rect">
            <a:avLst/>
          </a:prstGeom>
          <a:effectLst>
            <a:outerShdw blurRad="739807" sx="102000" sy="102000" algn="ctr" rotWithShape="0">
              <a:prstClr val="black">
                <a:alpha val="40000"/>
              </a:prstClr>
            </a:outerShdw>
          </a:effectLst>
        </p:spPr>
      </p:pic>
      <p:sp>
        <p:nvSpPr>
          <p:cNvPr id="2" name="Rounded Rectangle 1">
            <a:extLst>
              <a:ext uri="{FF2B5EF4-FFF2-40B4-BE49-F238E27FC236}">
                <a16:creationId xmlns:a16="http://schemas.microsoft.com/office/drawing/2014/main" id="{A0135373-DB08-852A-3FED-7665145C3BB1}"/>
              </a:ext>
            </a:extLst>
          </p:cNvPr>
          <p:cNvSpPr/>
          <p:nvPr/>
        </p:nvSpPr>
        <p:spPr>
          <a:xfrm>
            <a:off x="720233" y="421109"/>
            <a:ext cx="7703534" cy="734883"/>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Rice Identification</a:t>
            </a:r>
          </a:p>
        </p:txBody>
      </p:sp>
    </p:spTree>
    <p:extLst>
      <p:ext uri="{BB962C8B-B14F-4D97-AF65-F5344CB8AC3E}">
        <p14:creationId xmlns:p14="http://schemas.microsoft.com/office/powerpoint/2010/main" val="27738696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3A313A8-2EFC-AD58-48F2-4D7FC497BA75}"/>
              </a:ext>
            </a:extLst>
          </p:cNvPr>
          <p:cNvSpPr txBox="1">
            <a:spLocks/>
          </p:cNvSpPr>
          <p:nvPr/>
        </p:nvSpPr>
        <p:spPr>
          <a:xfrm>
            <a:off x="232020" y="949765"/>
            <a:ext cx="5643116" cy="106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Calistoga"/>
              <a:buNone/>
              <a:defRPr sz="3600" b="0" i="0" u="none" strike="noStrike" cap="none">
                <a:solidFill>
                  <a:schemeClr val="lt1"/>
                </a:solidFill>
                <a:latin typeface="Calistoga"/>
                <a:ea typeface="Calistoga"/>
                <a:cs typeface="Calistoga"/>
                <a:sym typeface="Calistoga"/>
              </a:defRPr>
            </a:lvl1pPr>
            <a:lvl2pPr marR="0" lvl="1"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2pPr>
            <a:lvl3pPr marR="0" lvl="2"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3pPr>
            <a:lvl4pPr marR="0" lvl="3"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4pPr>
            <a:lvl5pPr marR="0" lvl="4"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5pPr>
            <a:lvl6pPr marR="0" lvl="5"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6pPr>
            <a:lvl7pPr marR="0" lvl="6"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7pPr>
            <a:lvl8pPr marR="0" lvl="7"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8pPr>
            <a:lvl9pPr marR="0" lvl="8"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9pPr>
          </a:lstStyle>
          <a:p>
            <a:r>
              <a:rPr lang="en-US" sz="4400" dirty="0">
                <a:solidFill>
                  <a:schemeClr val="accent3"/>
                </a:solidFill>
              </a:rPr>
              <a:t>Blogs</a:t>
            </a:r>
            <a:endParaRPr lang="en-US" sz="2400" dirty="0">
              <a:solidFill>
                <a:schemeClr val="accent3"/>
              </a:solidFill>
            </a:endParaRPr>
          </a:p>
        </p:txBody>
      </p:sp>
      <p:sp>
        <p:nvSpPr>
          <p:cNvPr id="4" name="Content Placeholder 2">
            <a:extLst>
              <a:ext uri="{FF2B5EF4-FFF2-40B4-BE49-F238E27FC236}">
                <a16:creationId xmlns:a16="http://schemas.microsoft.com/office/drawing/2014/main" id="{2180A810-D407-C49E-4A9A-1C7C655B1F1E}"/>
              </a:ext>
            </a:extLst>
          </p:cNvPr>
          <p:cNvSpPr txBox="1">
            <a:spLocks/>
          </p:cNvSpPr>
          <p:nvPr/>
        </p:nvSpPr>
        <p:spPr>
          <a:xfrm>
            <a:off x="232020" y="2012565"/>
            <a:ext cx="3951004" cy="197351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1pPr>
            <a:lvl2pPr marL="914400" marR="0" lvl="1"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2pPr>
            <a:lvl3pPr marL="1371600" marR="0" lvl="2"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3pPr>
            <a:lvl4pPr marL="1828800" marR="0" lvl="3"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4pPr>
            <a:lvl5pPr marL="2286000" marR="0" lvl="4"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5pPr>
            <a:lvl6pPr marL="2743200" marR="0" lvl="5"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6pPr>
            <a:lvl7pPr marL="3200400" marR="0" lvl="6"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7pPr>
            <a:lvl8pPr marL="3657600" marR="0" lvl="7"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8pPr>
            <a:lvl9pPr marL="4114800" marR="0" lvl="8"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9pPr>
          </a:lstStyle>
          <a:p>
            <a:pPr marL="0" indent="0" algn="l">
              <a:buNone/>
            </a:pPr>
            <a:r>
              <a:rPr lang="en-US" sz="1600" dirty="0"/>
              <a:t>This page enables users to share valuable insights about the paddy industry and keep in date with the current trends that help us raise the standards of paddy and other agricultural products.</a:t>
            </a:r>
          </a:p>
        </p:txBody>
      </p:sp>
      <p:pic>
        <p:nvPicPr>
          <p:cNvPr id="2" name="Content Placeholder 4">
            <a:extLst>
              <a:ext uri="{FF2B5EF4-FFF2-40B4-BE49-F238E27FC236}">
                <a16:creationId xmlns:a16="http://schemas.microsoft.com/office/drawing/2014/main" id="{3C7BA7E6-E4F2-AAE3-70E6-7DFE8D23C582}"/>
              </a:ext>
            </a:extLst>
          </p:cNvPr>
          <p:cNvPicPr>
            <a:picLocks noChangeAspect="1"/>
          </p:cNvPicPr>
          <p:nvPr/>
        </p:nvPicPr>
        <p:blipFill rotWithShape="1">
          <a:blip r:embed="rId2"/>
          <a:srcRect t="3138" r="2447"/>
          <a:stretch/>
        </p:blipFill>
        <p:spPr>
          <a:xfrm>
            <a:off x="4183024" y="1212331"/>
            <a:ext cx="6489059" cy="3147193"/>
          </a:xfrm>
          <a:prstGeom prst="rect">
            <a:avLst/>
          </a:prstGeom>
          <a:effectLst>
            <a:outerShdw blurRad="686047" sx="102000" sy="102000" algn="ctr" rotWithShape="0">
              <a:prstClr val="black">
                <a:alpha val="40000"/>
              </a:prstClr>
            </a:outerShdw>
          </a:effectLst>
        </p:spPr>
      </p:pic>
    </p:spTree>
    <p:extLst>
      <p:ext uri="{BB962C8B-B14F-4D97-AF65-F5344CB8AC3E}">
        <p14:creationId xmlns:p14="http://schemas.microsoft.com/office/powerpoint/2010/main" val="17626628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B9C923A2-34E6-715F-C798-E9DA0442E528}"/>
              </a:ext>
            </a:extLst>
          </p:cNvPr>
          <p:cNvPicPr>
            <a:picLocks noChangeAspect="1"/>
          </p:cNvPicPr>
          <p:nvPr/>
        </p:nvPicPr>
        <p:blipFill rotWithShape="1">
          <a:blip r:embed="rId2"/>
          <a:srcRect t="3138" r="2447"/>
          <a:stretch/>
        </p:blipFill>
        <p:spPr>
          <a:xfrm>
            <a:off x="700549" y="694096"/>
            <a:ext cx="7742902" cy="3755307"/>
          </a:xfrm>
          <a:prstGeom prst="rect">
            <a:avLst/>
          </a:prstGeom>
          <a:effectLst>
            <a:outerShdw blurRad="686047" sx="102000" sy="102000" algn="ctr" rotWithShape="0">
              <a:prstClr val="black">
                <a:alpha val="40000"/>
              </a:prstClr>
            </a:outerShdw>
          </a:effectLst>
        </p:spPr>
      </p:pic>
    </p:spTree>
    <p:extLst>
      <p:ext uri="{BB962C8B-B14F-4D97-AF65-F5344CB8AC3E}">
        <p14:creationId xmlns:p14="http://schemas.microsoft.com/office/powerpoint/2010/main" val="982935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7"/>
        <p:cNvGrpSpPr/>
        <p:nvPr/>
      </p:nvGrpSpPr>
      <p:grpSpPr>
        <a:xfrm>
          <a:off x="0" y="0"/>
          <a:ext cx="0" cy="0"/>
          <a:chOff x="0" y="0"/>
          <a:chExt cx="0" cy="0"/>
        </a:xfrm>
      </p:grpSpPr>
      <p:sp>
        <p:nvSpPr>
          <p:cNvPr id="19" name="Google Shape;2846;p83">
            <a:extLst>
              <a:ext uri="{FF2B5EF4-FFF2-40B4-BE49-F238E27FC236}">
                <a16:creationId xmlns:a16="http://schemas.microsoft.com/office/drawing/2014/main" id="{C04557BC-3E24-11C3-9B74-501A4ABBF9BE}"/>
              </a:ext>
            </a:extLst>
          </p:cNvPr>
          <p:cNvSpPr txBox="1">
            <a:spLocks/>
          </p:cNvSpPr>
          <p:nvPr/>
        </p:nvSpPr>
        <p:spPr>
          <a:xfrm>
            <a:off x="596131" y="309091"/>
            <a:ext cx="77175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000"/>
              <a:buFont typeface="Calistoga"/>
              <a:buNone/>
              <a:defRPr sz="5500" b="0" i="0" u="none" strike="noStrike" cap="none">
                <a:solidFill>
                  <a:schemeClr val="lt1"/>
                </a:solidFill>
                <a:latin typeface="Calistoga"/>
                <a:ea typeface="Calistoga"/>
                <a:cs typeface="Calistoga"/>
                <a:sym typeface="Calistoga"/>
              </a:defRPr>
            </a:lvl1pPr>
            <a:lvl2pPr marR="0" lvl="1"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2pPr>
            <a:lvl3pPr marR="0" lvl="2"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3pPr>
            <a:lvl4pPr marR="0" lvl="3"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4pPr>
            <a:lvl5pPr marR="0" lvl="4"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5pPr>
            <a:lvl6pPr marR="0" lvl="5"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6pPr>
            <a:lvl7pPr marR="0" lvl="6"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7pPr>
            <a:lvl8pPr marR="0" lvl="7"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8pPr>
            <a:lvl9pPr marR="0" lvl="8" algn="ctr" rtl="0">
              <a:lnSpc>
                <a:spcPct val="100000"/>
              </a:lnSpc>
              <a:spcBef>
                <a:spcPts val="0"/>
              </a:spcBef>
              <a:spcAft>
                <a:spcPts val="0"/>
              </a:spcAft>
              <a:buClr>
                <a:schemeClr val="accent1"/>
              </a:buClr>
              <a:buSzPts val="4000"/>
              <a:buFont typeface="Calistoga"/>
              <a:buNone/>
              <a:defRPr sz="4000" b="0" i="0" u="none" strike="noStrike" cap="none">
                <a:solidFill>
                  <a:schemeClr val="accent1"/>
                </a:solidFill>
                <a:latin typeface="Calistoga"/>
                <a:ea typeface="Calistoga"/>
                <a:cs typeface="Calistoga"/>
                <a:sym typeface="Calistoga"/>
              </a:defRPr>
            </a:lvl9pPr>
          </a:lstStyle>
          <a:p>
            <a:r>
              <a:rPr lang="en-IN" sz="3600" dirty="0">
                <a:solidFill>
                  <a:schemeClr val="bg1">
                    <a:lumMod val="90000"/>
                  </a:schemeClr>
                </a:solidFill>
              </a:rPr>
              <a:t>Online procurement system</a:t>
            </a:r>
          </a:p>
        </p:txBody>
      </p:sp>
      <p:sp>
        <p:nvSpPr>
          <p:cNvPr id="20" name="Subtitle 2">
            <a:extLst>
              <a:ext uri="{FF2B5EF4-FFF2-40B4-BE49-F238E27FC236}">
                <a16:creationId xmlns:a16="http://schemas.microsoft.com/office/drawing/2014/main" id="{7AE73E98-5440-978A-6336-606E1E910376}"/>
              </a:ext>
            </a:extLst>
          </p:cNvPr>
          <p:cNvSpPr>
            <a:spLocks noGrp="1"/>
          </p:cNvSpPr>
          <p:nvPr>
            <p:ph type="subTitle" idx="1"/>
          </p:nvPr>
        </p:nvSpPr>
        <p:spPr>
          <a:xfrm>
            <a:off x="712350" y="1248991"/>
            <a:ext cx="7719300" cy="3473400"/>
          </a:xfrm>
        </p:spPr>
        <p:txBody>
          <a:bodyPr/>
          <a:lstStyle/>
          <a:p>
            <a:pPr marL="412750" indent="-285750" algn="l">
              <a:buFont typeface="Arial" panose="020B0604020202020204" pitchFamily="34" charset="0"/>
              <a:buChar char="•"/>
            </a:pPr>
            <a:r>
              <a:rPr lang="en-US" sz="1400" b="0" i="0" dirty="0">
                <a:effectLst/>
                <a:latin typeface="Söhne"/>
              </a:rPr>
              <a:t>Convenient Access to Markets: Online procurement systems provide paddy farmers with easy access to a broader marketplace. </a:t>
            </a:r>
          </a:p>
          <a:p>
            <a:pPr marL="412750" indent="-285750" algn="l">
              <a:buFont typeface="Arial" panose="020B0604020202020204" pitchFamily="34" charset="0"/>
              <a:buChar char="•"/>
            </a:pPr>
            <a:endParaRPr lang="en-US" sz="1400" b="0" i="0" dirty="0">
              <a:effectLst/>
              <a:latin typeface="Söhne"/>
            </a:endParaRPr>
          </a:p>
          <a:p>
            <a:pPr marL="412750" indent="-285750" algn="l">
              <a:buFont typeface="Arial" panose="020B0604020202020204" pitchFamily="34" charset="0"/>
              <a:buChar char="•"/>
            </a:pPr>
            <a:r>
              <a:rPr lang="en-US" sz="1400" b="0" i="0" dirty="0">
                <a:effectLst/>
                <a:latin typeface="Söhne"/>
              </a:rPr>
              <a:t>Transparent Pricing: These platforms often offer real-time price information, ensuring that farmers receive fair and competitive prices for their paddy. </a:t>
            </a:r>
          </a:p>
          <a:p>
            <a:pPr marL="412750" indent="-285750" algn="l">
              <a:buFont typeface="Arial" panose="020B0604020202020204" pitchFamily="34" charset="0"/>
              <a:buChar char="•"/>
            </a:pPr>
            <a:endParaRPr lang="en-US" sz="1400" b="0" i="0" dirty="0">
              <a:effectLst/>
              <a:latin typeface="Söhne"/>
            </a:endParaRPr>
          </a:p>
          <a:p>
            <a:pPr marL="412750" indent="-285750" algn="l">
              <a:buFont typeface="Arial" panose="020B0604020202020204" pitchFamily="34" charset="0"/>
              <a:buChar char="•"/>
            </a:pPr>
            <a:r>
              <a:rPr lang="en-US" sz="1400" b="0" i="0" dirty="0">
                <a:effectLst/>
                <a:latin typeface="Söhne"/>
              </a:rPr>
              <a:t>Reduced Middlemen: By directly connecting with buyers through online systems, paddy farmers can eliminate middlemen, which can lead to higher profit margins. </a:t>
            </a:r>
          </a:p>
          <a:p>
            <a:pPr marL="412750" indent="-285750" algn="l">
              <a:buFont typeface="Arial" panose="020B0604020202020204" pitchFamily="34" charset="0"/>
              <a:buChar char="•"/>
            </a:pPr>
            <a:endParaRPr lang="en-US" sz="1400" b="0" i="0" dirty="0">
              <a:effectLst/>
              <a:latin typeface="Söhne"/>
            </a:endParaRPr>
          </a:p>
          <a:p>
            <a:pPr marL="412750" indent="-285750" algn="l">
              <a:buFont typeface="Arial" panose="020B0604020202020204" pitchFamily="34" charset="0"/>
              <a:buChar char="•"/>
            </a:pPr>
            <a:r>
              <a:rPr lang="en-US" sz="1400" b="0" i="0" dirty="0">
                <a:effectLst/>
                <a:latin typeface="Söhne"/>
              </a:rPr>
              <a:t>Timely Payments: Online procurement systems typically facilitate prompt and secure payment methods as there is a record of everything unlike conventional methods being used right now</a:t>
            </a:r>
          </a:p>
          <a:p>
            <a:pPr marL="412750" indent="-285750" algn="l">
              <a:buFont typeface="Arial" panose="020B0604020202020204" pitchFamily="34" charset="0"/>
              <a:buChar char="•"/>
            </a:pPr>
            <a:endParaRPr lang="en-US" sz="1400" b="0" i="0" dirty="0">
              <a:effectLst/>
              <a:latin typeface="Söhne"/>
            </a:endParaRPr>
          </a:p>
          <a:p>
            <a:pPr marL="412750" indent="-285750" algn="l">
              <a:buFont typeface="Arial" panose="020B0604020202020204" pitchFamily="34" charset="0"/>
              <a:buChar char="•"/>
            </a:pPr>
            <a:r>
              <a:rPr lang="en-US" sz="1400" b="0" i="0" dirty="0">
                <a:effectLst/>
                <a:latin typeface="Söhne"/>
              </a:rPr>
              <a:t>Overall, it enables the farmers to move their outcomes in a procedural manner eliminating all types of errors which could’ve aroused in case of traditional methods.</a:t>
            </a:r>
          </a:p>
          <a:p>
            <a:pPr marL="412750" indent="-285750" algn="l">
              <a:buFont typeface="Arial" panose="020B0604020202020204" pitchFamily="34" charset="0"/>
              <a:buChar char="•"/>
            </a:pPr>
            <a:endParaRPr lang="en-US" sz="1400" b="0" i="0" dirty="0">
              <a:effectLst/>
              <a:latin typeface="Söhne"/>
            </a:endParaRPr>
          </a:p>
        </p:txBody>
      </p:sp>
    </p:spTree>
    <p:extLst>
      <p:ext uri="{BB962C8B-B14F-4D97-AF65-F5344CB8AC3E}">
        <p14:creationId xmlns:p14="http://schemas.microsoft.com/office/powerpoint/2010/main" val="10592062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37B3-C35C-8988-FF80-750F670273F2}"/>
              </a:ext>
            </a:extLst>
          </p:cNvPr>
          <p:cNvSpPr>
            <a:spLocks noGrp="1"/>
          </p:cNvSpPr>
          <p:nvPr>
            <p:ph type="title"/>
          </p:nvPr>
        </p:nvSpPr>
        <p:spPr/>
        <p:txBody>
          <a:bodyPr/>
          <a:lstStyle/>
          <a:p>
            <a:r>
              <a:rPr lang="en-US" dirty="0"/>
              <a:t>About our machine learning model </a:t>
            </a:r>
          </a:p>
        </p:txBody>
      </p:sp>
      <p:sp>
        <p:nvSpPr>
          <p:cNvPr id="4" name="Content Placeholder 2">
            <a:extLst>
              <a:ext uri="{FF2B5EF4-FFF2-40B4-BE49-F238E27FC236}">
                <a16:creationId xmlns:a16="http://schemas.microsoft.com/office/drawing/2014/main" id="{D3B4F926-40BE-6AEE-996D-7095AD749DDF}"/>
              </a:ext>
            </a:extLst>
          </p:cNvPr>
          <p:cNvSpPr txBox="1">
            <a:spLocks/>
          </p:cNvSpPr>
          <p:nvPr/>
        </p:nvSpPr>
        <p:spPr>
          <a:xfrm>
            <a:off x="683472" y="1825894"/>
            <a:ext cx="3888528" cy="171372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500"/>
              </a:spcBef>
            </a:pPr>
            <a:r>
              <a:rPr lang="en-IN" sz="2000" kern="1800" spc="-20" dirty="0">
                <a:solidFill>
                  <a:schemeClr val="bg1">
                    <a:lumMod val="90000"/>
                  </a:schemeClr>
                </a:solidFill>
                <a:latin typeface="Calibri" panose="020F0502020204030204" pitchFamily="34" charset="0"/>
                <a:ea typeface="Times New Roman" panose="02020603050405020304" pitchFamily="18" charset="0"/>
                <a:cs typeface="Calibri" panose="020F0502020204030204" pitchFamily="34" charset="0"/>
              </a:rPr>
              <a:t>We are using </a:t>
            </a:r>
            <a:r>
              <a:rPr lang="en-IN" sz="2000" b="1" kern="1800" spc="-20" dirty="0" err="1">
                <a:solidFill>
                  <a:schemeClr val="bg1">
                    <a:lumMod val="90000"/>
                  </a:schemeClr>
                </a:solidFill>
                <a:latin typeface="Calibri" panose="020F0502020204030204" pitchFamily="34" charset="0"/>
                <a:ea typeface="Times New Roman" panose="02020603050405020304" pitchFamily="18" charset="0"/>
                <a:cs typeface="Calibri" panose="020F0502020204030204" pitchFamily="34" charset="0"/>
              </a:rPr>
              <a:t>M</a:t>
            </a:r>
            <a:r>
              <a:rPr lang="en-IN" sz="2000" b="1" spc="-5" dirty="0" err="1">
                <a:solidFill>
                  <a:schemeClr val="bg1">
                    <a:lumMod val="90000"/>
                  </a:schemeClr>
                </a:solidFill>
                <a:latin typeface="Georgia" panose="02040502050405020303" pitchFamily="18" charset="0"/>
                <a:ea typeface="Calibri" panose="020F0502020204030204" pitchFamily="34" charset="0"/>
                <a:cs typeface="Times New Roman" panose="02020603050405020304" pitchFamily="18" charset="0"/>
              </a:rPr>
              <a:t>obileNet</a:t>
            </a:r>
            <a:r>
              <a:rPr lang="en-IN" sz="2000" b="1" spc="-5" dirty="0">
                <a:solidFill>
                  <a:schemeClr val="bg1">
                    <a:lumMod val="90000"/>
                  </a:schemeClr>
                </a:solidFill>
                <a:latin typeface="Georgia" panose="02040502050405020303" pitchFamily="18" charset="0"/>
                <a:ea typeface="Calibri" panose="020F0502020204030204" pitchFamily="34" charset="0"/>
                <a:cs typeface="Times New Roman" panose="02020603050405020304" pitchFamily="18" charset="0"/>
              </a:rPr>
              <a:t> </a:t>
            </a:r>
            <a:r>
              <a:rPr lang="en-IN" sz="2000" spc="-5" dirty="0">
                <a:solidFill>
                  <a:schemeClr val="bg1">
                    <a:lumMod val="90000"/>
                  </a:schemeClr>
                </a:solidFill>
                <a:latin typeface="Georgia" panose="02040502050405020303" pitchFamily="18" charset="0"/>
                <a:ea typeface="Calibri" panose="020F0502020204030204" pitchFamily="34" charset="0"/>
                <a:cs typeface="Times New Roman" panose="02020603050405020304" pitchFamily="18" charset="0"/>
              </a:rPr>
              <a:t>is a simple but efficient and not very computationally intensive convolutional neural networks for mobile vision applications. </a:t>
            </a:r>
            <a:endParaRPr lang="en-IN" sz="2000" dirty="0">
              <a:solidFill>
                <a:schemeClr val="bg1">
                  <a:lumMod val="90000"/>
                </a:schemeClr>
              </a:solidFill>
              <a:latin typeface="Calibri" panose="020F0502020204030204" pitchFamily="34" charset="0"/>
              <a:ea typeface="Calibri" panose="020F0502020204030204" pitchFamily="34" charset="0"/>
              <a:cs typeface="Times New Roman" panose="02020603050405020304" pitchFamily="18" charset="0"/>
            </a:endParaRPr>
          </a:p>
          <a:p>
            <a:endParaRPr lang="en-IN" sz="2000" dirty="0">
              <a:solidFill>
                <a:schemeClr val="bg1">
                  <a:lumMod val="90000"/>
                </a:schemeClr>
              </a:solidFill>
            </a:endParaRPr>
          </a:p>
        </p:txBody>
      </p:sp>
      <p:pic>
        <p:nvPicPr>
          <p:cNvPr id="5" name="Picture 4">
            <a:extLst>
              <a:ext uri="{FF2B5EF4-FFF2-40B4-BE49-F238E27FC236}">
                <a16:creationId xmlns:a16="http://schemas.microsoft.com/office/drawing/2014/main" id="{6ED0D8B3-7F34-CE4E-3230-CECAE848A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348072" y="1016232"/>
            <a:ext cx="3348430" cy="3803418"/>
          </a:xfrm>
          <a:prstGeom prst="rect">
            <a:avLst/>
          </a:prstGeom>
          <a:noFill/>
        </p:spPr>
      </p:pic>
    </p:spTree>
    <p:extLst>
      <p:ext uri="{BB962C8B-B14F-4D97-AF65-F5344CB8AC3E}">
        <p14:creationId xmlns:p14="http://schemas.microsoft.com/office/powerpoint/2010/main" val="39971683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B595-562A-7402-30D0-B575CE080013}"/>
              </a:ext>
            </a:extLst>
          </p:cNvPr>
          <p:cNvSpPr>
            <a:spLocks noGrp="1"/>
          </p:cNvSpPr>
          <p:nvPr>
            <p:ph type="title"/>
          </p:nvPr>
        </p:nvSpPr>
        <p:spPr/>
        <p:txBody>
          <a:bodyPr/>
          <a:lstStyle/>
          <a:p>
            <a:pPr algn="ctr"/>
            <a:r>
              <a:rPr lang="en-US" dirty="0"/>
              <a:t>Introduction</a:t>
            </a:r>
          </a:p>
        </p:txBody>
      </p:sp>
      <p:sp>
        <p:nvSpPr>
          <p:cNvPr id="3" name="Subtitle 2">
            <a:extLst>
              <a:ext uri="{FF2B5EF4-FFF2-40B4-BE49-F238E27FC236}">
                <a16:creationId xmlns:a16="http://schemas.microsoft.com/office/drawing/2014/main" id="{BA3E3A63-9BBD-332E-78FF-DFA914260479}"/>
              </a:ext>
            </a:extLst>
          </p:cNvPr>
          <p:cNvSpPr>
            <a:spLocks noGrp="1"/>
          </p:cNvSpPr>
          <p:nvPr>
            <p:ph type="subTitle" idx="1"/>
          </p:nvPr>
        </p:nvSpPr>
        <p:spPr>
          <a:xfrm>
            <a:off x="712350" y="1248991"/>
            <a:ext cx="7719300" cy="3473400"/>
          </a:xfrm>
        </p:spPr>
        <p:txBody>
          <a:bodyPr/>
          <a:lstStyle/>
          <a:p>
            <a:pPr marL="127000" indent="0">
              <a:buNone/>
            </a:pPr>
            <a:r>
              <a:rPr lang="en-US" sz="1800" b="0" i="0" dirty="0">
                <a:effectLst/>
                <a:latin typeface="Söhne"/>
              </a:rPr>
              <a:t>Farmer’s All</a:t>
            </a:r>
            <a:r>
              <a:rPr lang="en-US" sz="1800" dirty="0">
                <a:latin typeface="Söhne"/>
              </a:rPr>
              <a:t> is </a:t>
            </a:r>
            <a:r>
              <a:rPr lang="en-US" sz="1800" b="0" i="0" dirty="0">
                <a:effectLst/>
                <a:latin typeface="Söhne"/>
              </a:rPr>
              <a:t>your one-stop destination for everything related to farming and agriculture! Whether you're a seasoned farmer, an aspiring agriculturist, or simply curious about the world of farming, you've come to the right place. Our website provides a wealth of information, resources, and a supportive community for all things agriculture.</a:t>
            </a:r>
          </a:p>
          <a:p>
            <a:pPr marL="127000" indent="0">
              <a:buNone/>
            </a:pPr>
            <a:endParaRPr lang="en-US" sz="1800" b="0" i="0" dirty="0">
              <a:effectLst/>
              <a:latin typeface="Söhne"/>
            </a:endParaRPr>
          </a:p>
          <a:p>
            <a:pPr marL="127000" indent="0">
              <a:buNone/>
            </a:pPr>
            <a:r>
              <a:rPr lang="en-US" sz="1800" b="0" i="0" dirty="0">
                <a:effectLst/>
                <a:latin typeface="Söhne"/>
              </a:rPr>
              <a:t>At Farmers All, we recognize the pivotal role that paddy farmers play in ensuring a steady supply of this essential grain. Our website is on a mission to empower paddy farmers and enthusiasts alike by sharing specialized knowledge, offering practical advice, and building a strong, supportive community that centers on rice cultivation.</a:t>
            </a:r>
            <a:endParaRPr lang="en-IN" sz="1800" dirty="0"/>
          </a:p>
          <a:p>
            <a:pPr marL="127000" indent="0">
              <a:buNone/>
            </a:pPr>
            <a:endParaRPr lang="en-US" sz="1800" dirty="0"/>
          </a:p>
        </p:txBody>
      </p:sp>
    </p:spTree>
    <p:extLst>
      <p:ext uri="{BB962C8B-B14F-4D97-AF65-F5344CB8AC3E}">
        <p14:creationId xmlns:p14="http://schemas.microsoft.com/office/powerpoint/2010/main" val="42547593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37B3-C35C-8988-FF80-750F670273F2}"/>
              </a:ext>
            </a:extLst>
          </p:cNvPr>
          <p:cNvSpPr>
            <a:spLocks noGrp="1"/>
          </p:cNvSpPr>
          <p:nvPr>
            <p:ph type="title"/>
          </p:nvPr>
        </p:nvSpPr>
        <p:spPr/>
        <p:txBody>
          <a:bodyPr/>
          <a:lstStyle/>
          <a:p>
            <a:r>
              <a:rPr lang="en-US" dirty="0"/>
              <a:t>About our machine learning model </a:t>
            </a:r>
          </a:p>
        </p:txBody>
      </p:sp>
      <p:sp>
        <p:nvSpPr>
          <p:cNvPr id="4" name="Content Placeholder 2">
            <a:extLst>
              <a:ext uri="{FF2B5EF4-FFF2-40B4-BE49-F238E27FC236}">
                <a16:creationId xmlns:a16="http://schemas.microsoft.com/office/drawing/2014/main" id="{D3B4F926-40BE-6AEE-996D-7095AD749DDF}"/>
              </a:ext>
            </a:extLst>
          </p:cNvPr>
          <p:cNvSpPr txBox="1">
            <a:spLocks/>
          </p:cNvSpPr>
          <p:nvPr/>
        </p:nvSpPr>
        <p:spPr>
          <a:xfrm>
            <a:off x="747316" y="1249704"/>
            <a:ext cx="7649367" cy="112378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500"/>
              </a:spcBef>
            </a:pPr>
            <a:r>
              <a:rPr lang="en-IN" sz="1600" dirty="0">
                <a:solidFill>
                  <a:schemeClr val="bg1">
                    <a:lumMod val="90000"/>
                  </a:schemeClr>
                </a:solidFill>
              </a:rPr>
              <a:t>Comparison of </a:t>
            </a:r>
            <a:r>
              <a:rPr lang="en-IN" sz="1600" dirty="0" err="1">
                <a:solidFill>
                  <a:schemeClr val="bg1">
                    <a:lumMod val="90000"/>
                  </a:schemeClr>
                </a:solidFill>
              </a:rPr>
              <a:t>MobileNet</a:t>
            </a:r>
            <a:r>
              <a:rPr lang="en-IN" sz="1600" dirty="0">
                <a:solidFill>
                  <a:schemeClr val="bg1">
                    <a:lumMod val="90000"/>
                  </a:schemeClr>
                </a:solidFill>
              </a:rPr>
              <a:t> with Popular Models</a:t>
            </a:r>
          </a:p>
          <a:p>
            <a:pPr>
              <a:spcBef>
                <a:spcPts val="1500"/>
              </a:spcBef>
            </a:pPr>
            <a:r>
              <a:rPr lang="en-IN" sz="1600" dirty="0">
                <a:solidFill>
                  <a:schemeClr val="bg1">
                    <a:lumMod val="90000"/>
                  </a:schemeClr>
                </a:solidFill>
              </a:rPr>
              <a:t>The below image shows that </a:t>
            </a:r>
            <a:r>
              <a:rPr lang="en-IN" sz="1600" dirty="0" err="1">
                <a:solidFill>
                  <a:schemeClr val="bg1">
                    <a:lumMod val="90000"/>
                  </a:schemeClr>
                </a:solidFill>
              </a:rPr>
              <a:t>MobileNet</a:t>
            </a:r>
            <a:r>
              <a:rPr lang="en-IN" sz="1600" dirty="0">
                <a:solidFill>
                  <a:schemeClr val="bg1">
                    <a:lumMod val="90000"/>
                  </a:schemeClr>
                </a:solidFill>
              </a:rPr>
              <a:t> dominates over other famous and state-of-art models like </a:t>
            </a:r>
            <a:r>
              <a:rPr lang="en-IN" sz="1600" dirty="0" err="1">
                <a:solidFill>
                  <a:schemeClr val="bg1">
                    <a:lumMod val="90000"/>
                  </a:schemeClr>
                </a:solidFill>
              </a:rPr>
              <a:t>GoogleNet</a:t>
            </a:r>
            <a:r>
              <a:rPr lang="en-IN" sz="1600" dirty="0">
                <a:solidFill>
                  <a:schemeClr val="bg1">
                    <a:lumMod val="90000"/>
                  </a:schemeClr>
                </a:solidFill>
              </a:rPr>
              <a:t> and VGG 16 with just lesser parameters</a:t>
            </a:r>
          </a:p>
          <a:p>
            <a:pPr>
              <a:spcBef>
                <a:spcPts val="1500"/>
              </a:spcBef>
            </a:pPr>
            <a:endParaRPr lang="en-IN" sz="1600" dirty="0">
              <a:solidFill>
                <a:schemeClr val="bg1">
                  <a:lumMod val="90000"/>
                </a:schemeClr>
              </a:solidFill>
            </a:endParaRPr>
          </a:p>
          <a:p>
            <a:pPr>
              <a:spcBef>
                <a:spcPts val="1500"/>
              </a:spcBef>
            </a:pPr>
            <a:endParaRPr lang="en-IN" sz="1600" dirty="0">
              <a:solidFill>
                <a:schemeClr val="bg1">
                  <a:lumMod val="90000"/>
                </a:schemeClr>
              </a:solidFill>
            </a:endParaRPr>
          </a:p>
          <a:p>
            <a:pPr>
              <a:spcBef>
                <a:spcPts val="1500"/>
              </a:spcBef>
            </a:pPr>
            <a:endParaRPr lang="en-IN" sz="1600" dirty="0">
              <a:solidFill>
                <a:schemeClr val="bg1">
                  <a:lumMod val="90000"/>
                </a:schemeClr>
              </a:solidFill>
            </a:endParaRPr>
          </a:p>
          <a:p>
            <a:pPr>
              <a:spcBef>
                <a:spcPts val="1500"/>
              </a:spcBef>
            </a:pPr>
            <a:br>
              <a:rPr lang="en-IN" sz="1600" dirty="0">
                <a:solidFill>
                  <a:schemeClr val="bg1">
                    <a:lumMod val="90000"/>
                  </a:schemeClr>
                </a:solidFill>
              </a:rPr>
            </a:br>
            <a:endParaRPr lang="en-IN" sz="1600" dirty="0">
              <a:solidFill>
                <a:schemeClr val="bg1">
                  <a:lumMod val="90000"/>
                </a:schemeClr>
              </a:solidFill>
            </a:endParaRPr>
          </a:p>
        </p:txBody>
      </p:sp>
      <p:pic>
        <p:nvPicPr>
          <p:cNvPr id="6" name="Picture 5">
            <a:extLst>
              <a:ext uri="{FF2B5EF4-FFF2-40B4-BE49-F238E27FC236}">
                <a16:creationId xmlns:a16="http://schemas.microsoft.com/office/drawing/2014/main" id="{2C7875B6-978B-A698-9F6A-6F78D830BC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6244" y="2526547"/>
            <a:ext cx="5731510" cy="2061845"/>
          </a:xfrm>
          <a:prstGeom prst="rect">
            <a:avLst/>
          </a:prstGeom>
          <a:noFill/>
          <a:ln>
            <a:noFill/>
          </a:ln>
        </p:spPr>
      </p:pic>
    </p:spTree>
    <p:extLst>
      <p:ext uri="{BB962C8B-B14F-4D97-AF65-F5344CB8AC3E}">
        <p14:creationId xmlns:p14="http://schemas.microsoft.com/office/powerpoint/2010/main" val="33354608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37B3-C35C-8988-FF80-750F670273F2}"/>
              </a:ext>
            </a:extLst>
          </p:cNvPr>
          <p:cNvSpPr>
            <a:spLocks noGrp="1"/>
          </p:cNvSpPr>
          <p:nvPr>
            <p:ph type="title"/>
          </p:nvPr>
        </p:nvSpPr>
        <p:spPr/>
        <p:txBody>
          <a:bodyPr/>
          <a:lstStyle/>
          <a:p>
            <a:r>
              <a:rPr lang="en-US" dirty="0"/>
              <a:t>About our machine learning model </a:t>
            </a:r>
          </a:p>
        </p:txBody>
      </p:sp>
      <p:sp>
        <p:nvSpPr>
          <p:cNvPr id="4" name="Content Placeholder 2">
            <a:extLst>
              <a:ext uri="{FF2B5EF4-FFF2-40B4-BE49-F238E27FC236}">
                <a16:creationId xmlns:a16="http://schemas.microsoft.com/office/drawing/2014/main" id="{D3B4F926-40BE-6AEE-996D-7095AD749DDF}"/>
              </a:ext>
            </a:extLst>
          </p:cNvPr>
          <p:cNvSpPr txBox="1">
            <a:spLocks/>
          </p:cNvSpPr>
          <p:nvPr/>
        </p:nvSpPr>
        <p:spPr>
          <a:xfrm>
            <a:off x="747316" y="1249704"/>
            <a:ext cx="7649367" cy="112378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500"/>
              </a:spcBef>
            </a:pPr>
            <a:endParaRPr lang="en-IN" sz="1600" dirty="0">
              <a:solidFill>
                <a:schemeClr val="bg1">
                  <a:lumMod val="90000"/>
                </a:schemeClr>
              </a:solidFill>
            </a:endParaRPr>
          </a:p>
        </p:txBody>
      </p:sp>
      <p:pic>
        <p:nvPicPr>
          <p:cNvPr id="5" name="Picture 4" descr="A graph with numbers and lines&#10;&#10;Description automatically generated">
            <a:extLst>
              <a:ext uri="{FF2B5EF4-FFF2-40B4-BE49-F238E27FC236}">
                <a16:creationId xmlns:a16="http://schemas.microsoft.com/office/drawing/2014/main" id="{AA15CDC6-5CDF-1D3F-78FF-6A07AA49923C}"/>
              </a:ext>
            </a:extLst>
          </p:cNvPr>
          <p:cNvPicPr>
            <a:picLocks noChangeAspect="1"/>
          </p:cNvPicPr>
          <p:nvPr/>
        </p:nvPicPr>
        <p:blipFill>
          <a:blip r:embed="rId2"/>
          <a:stretch>
            <a:fillRect/>
          </a:stretch>
        </p:blipFill>
        <p:spPr>
          <a:xfrm>
            <a:off x="924297" y="1448277"/>
            <a:ext cx="2998774" cy="2246945"/>
          </a:xfrm>
          <a:prstGeom prst="rect">
            <a:avLst/>
          </a:prstGeom>
        </p:spPr>
      </p:pic>
      <p:pic>
        <p:nvPicPr>
          <p:cNvPr id="8" name="Picture 7" descr="A graph of a number of data&#10;&#10;Description automatically generated with medium confidence">
            <a:extLst>
              <a:ext uri="{FF2B5EF4-FFF2-40B4-BE49-F238E27FC236}">
                <a16:creationId xmlns:a16="http://schemas.microsoft.com/office/drawing/2014/main" id="{FD93AFF9-2B3F-63EA-2425-33601AAE5ECA}"/>
              </a:ext>
            </a:extLst>
          </p:cNvPr>
          <p:cNvPicPr>
            <a:picLocks noChangeAspect="1"/>
          </p:cNvPicPr>
          <p:nvPr/>
        </p:nvPicPr>
        <p:blipFill>
          <a:blip r:embed="rId3"/>
          <a:stretch>
            <a:fillRect/>
          </a:stretch>
        </p:blipFill>
        <p:spPr>
          <a:xfrm>
            <a:off x="4883585" y="1448277"/>
            <a:ext cx="3025069" cy="2246945"/>
          </a:xfrm>
          <a:prstGeom prst="rect">
            <a:avLst/>
          </a:prstGeom>
        </p:spPr>
      </p:pic>
      <p:sp>
        <p:nvSpPr>
          <p:cNvPr id="9" name="TextBox 8">
            <a:extLst>
              <a:ext uri="{FF2B5EF4-FFF2-40B4-BE49-F238E27FC236}">
                <a16:creationId xmlns:a16="http://schemas.microsoft.com/office/drawing/2014/main" id="{324FD3FD-2BDD-C1AA-68DB-A75B38F9E388}"/>
              </a:ext>
            </a:extLst>
          </p:cNvPr>
          <p:cNvSpPr txBox="1"/>
          <p:nvPr/>
        </p:nvSpPr>
        <p:spPr>
          <a:xfrm>
            <a:off x="1774755" y="3893795"/>
            <a:ext cx="1297858" cy="307777"/>
          </a:xfrm>
          <a:prstGeom prst="rect">
            <a:avLst/>
          </a:prstGeom>
          <a:noFill/>
        </p:spPr>
        <p:txBody>
          <a:bodyPr wrap="square" rtlCol="0">
            <a:spAutoFit/>
          </a:bodyPr>
          <a:lstStyle/>
          <a:p>
            <a:pPr algn="ctr"/>
            <a:r>
              <a:rPr lang="en-US" dirty="0">
                <a:solidFill>
                  <a:schemeClr val="bg1">
                    <a:lumMod val="90000"/>
                  </a:schemeClr>
                </a:solidFill>
              </a:rPr>
              <a:t>accuracy </a:t>
            </a:r>
          </a:p>
        </p:txBody>
      </p:sp>
      <p:sp>
        <p:nvSpPr>
          <p:cNvPr id="10" name="TextBox 9">
            <a:extLst>
              <a:ext uri="{FF2B5EF4-FFF2-40B4-BE49-F238E27FC236}">
                <a16:creationId xmlns:a16="http://schemas.microsoft.com/office/drawing/2014/main" id="{8D14779C-9D5E-C117-1351-70E935AD52F3}"/>
              </a:ext>
            </a:extLst>
          </p:cNvPr>
          <p:cNvSpPr txBox="1"/>
          <p:nvPr/>
        </p:nvSpPr>
        <p:spPr>
          <a:xfrm>
            <a:off x="5747190" y="3856175"/>
            <a:ext cx="1297858" cy="307777"/>
          </a:xfrm>
          <a:prstGeom prst="rect">
            <a:avLst/>
          </a:prstGeom>
          <a:noFill/>
        </p:spPr>
        <p:txBody>
          <a:bodyPr wrap="square" rtlCol="0">
            <a:spAutoFit/>
          </a:bodyPr>
          <a:lstStyle/>
          <a:p>
            <a:pPr algn="ctr"/>
            <a:r>
              <a:rPr lang="en-US" dirty="0">
                <a:solidFill>
                  <a:schemeClr val="bg1">
                    <a:lumMod val="90000"/>
                  </a:schemeClr>
                </a:solidFill>
              </a:rPr>
              <a:t>loss </a:t>
            </a:r>
          </a:p>
        </p:txBody>
      </p:sp>
    </p:spTree>
    <p:extLst>
      <p:ext uri="{BB962C8B-B14F-4D97-AF65-F5344CB8AC3E}">
        <p14:creationId xmlns:p14="http://schemas.microsoft.com/office/powerpoint/2010/main" val="33717744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37B3-C35C-8988-FF80-750F670273F2}"/>
              </a:ext>
            </a:extLst>
          </p:cNvPr>
          <p:cNvSpPr>
            <a:spLocks noGrp="1"/>
          </p:cNvSpPr>
          <p:nvPr>
            <p:ph type="title"/>
          </p:nvPr>
        </p:nvSpPr>
        <p:spPr/>
        <p:txBody>
          <a:bodyPr/>
          <a:lstStyle/>
          <a:p>
            <a:r>
              <a:rPr lang="en-US" dirty="0"/>
              <a:t>About our machine learning model </a:t>
            </a:r>
          </a:p>
        </p:txBody>
      </p:sp>
      <p:sp>
        <p:nvSpPr>
          <p:cNvPr id="4" name="Content Placeholder 2">
            <a:extLst>
              <a:ext uri="{FF2B5EF4-FFF2-40B4-BE49-F238E27FC236}">
                <a16:creationId xmlns:a16="http://schemas.microsoft.com/office/drawing/2014/main" id="{D3B4F926-40BE-6AEE-996D-7095AD749DDF}"/>
              </a:ext>
            </a:extLst>
          </p:cNvPr>
          <p:cNvSpPr txBox="1">
            <a:spLocks/>
          </p:cNvSpPr>
          <p:nvPr/>
        </p:nvSpPr>
        <p:spPr>
          <a:xfrm>
            <a:off x="747316" y="1249704"/>
            <a:ext cx="7649367" cy="112378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500"/>
              </a:spcBef>
            </a:pPr>
            <a:endParaRPr lang="en-IN" sz="1600" dirty="0">
              <a:solidFill>
                <a:schemeClr val="bg1">
                  <a:lumMod val="90000"/>
                </a:schemeClr>
              </a:solidFill>
            </a:endParaRPr>
          </a:p>
        </p:txBody>
      </p:sp>
      <p:sp>
        <p:nvSpPr>
          <p:cNvPr id="13" name="TextBox 12">
            <a:extLst>
              <a:ext uri="{FF2B5EF4-FFF2-40B4-BE49-F238E27FC236}">
                <a16:creationId xmlns:a16="http://schemas.microsoft.com/office/drawing/2014/main" id="{295336E6-8C8B-3E80-1B7F-27CCF3B59E59}"/>
              </a:ext>
            </a:extLst>
          </p:cNvPr>
          <p:cNvSpPr txBox="1"/>
          <p:nvPr/>
        </p:nvSpPr>
        <p:spPr>
          <a:xfrm>
            <a:off x="1048350" y="2201684"/>
            <a:ext cx="4572000" cy="2031325"/>
          </a:xfrm>
          <a:prstGeom prst="rect">
            <a:avLst/>
          </a:prstGeom>
          <a:noFill/>
        </p:spPr>
        <p:txBody>
          <a:bodyPr wrap="square">
            <a:spAutoFit/>
          </a:bodyPr>
          <a:lstStyle/>
          <a:p>
            <a:r>
              <a:rPr lang="en-IN" b="0" dirty="0" err="1">
                <a:solidFill>
                  <a:srgbClr val="9CDCFE"/>
                </a:solidFill>
                <a:effectLst/>
                <a:latin typeface="Menlo" panose="020B0609030804020204" pitchFamily="49" charset="0"/>
              </a:rPr>
              <a:t>base_model</a:t>
            </a:r>
            <a:r>
              <a:rPr lang="en-IN" b="0" dirty="0">
                <a:solidFill>
                  <a:srgbClr val="D4D4D4"/>
                </a:solidFill>
                <a:effectLst/>
                <a:latin typeface="Menlo" panose="020B0609030804020204" pitchFamily="49" charset="0"/>
              </a:rPr>
              <a:t>=</a:t>
            </a:r>
            <a:r>
              <a:rPr lang="en-IN" b="0" dirty="0" err="1">
                <a:solidFill>
                  <a:srgbClr val="CCCCCC"/>
                </a:solidFill>
                <a:effectLst/>
                <a:latin typeface="Menlo" panose="020B0609030804020204" pitchFamily="49" charset="0"/>
              </a:rPr>
              <a:t>MobileNet</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weights</a:t>
            </a:r>
            <a:r>
              <a:rPr lang="en-IN" b="0" dirty="0">
                <a:solidFill>
                  <a:srgbClr val="D4D4D4"/>
                </a:solidFill>
                <a:effectLst/>
                <a:latin typeface="Menlo" panose="020B0609030804020204" pitchFamily="49" charset="0"/>
              </a:rPr>
              <a:t>=</a:t>
            </a:r>
            <a:r>
              <a:rPr lang="en-IN" b="0" dirty="0">
                <a:solidFill>
                  <a:srgbClr val="CE9178"/>
                </a:solidFill>
                <a:effectLst/>
                <a:latin typeface="Menlo" panose="020B0609030804020204" pitchFamily="49" charset="0"/>
              </a:rPr>
              <a:t>'</a:t>
            </a:r>
            <a:r>
              <a:rPr lang="en-IN" b="0" dirty="0" err="1">
                <a:solidFill>
                  <a:srgbClr val="CE9178"/>
                </a:solidFill>
                <a:effectLst/>
                <a:latin typeface="Menlo" panose="020B0609030804020204" pitchFamily="49" charset="0"/>
              </a:rPr>
              <a:t>imagenet</a:t>
            </a:r>
            <a:r>
              <a:rPr lang="en-IN" b="0" dirty="0">
                <a:solidFill>
                  <a:srgbClr val="CE9178"/>
                </a:solidFill>
                <a:effectLst/>
                <a:latin typeface="Menlo" panose="020B0609030804020204" pitchFamily="49" charset="0"/>
              </a:rPr>
              <a:t>'</a:t>
            </a:r>
            <a:r>
              <a:rPr lang="en-IN" b="0" dirty="0">
                <a:solidFill>
                  <a:srgbClr val="CCCCCC"/>
                </a:solidFill>
                <a:effectLst/>
                <a:latin typeface="Menlo" panose="020B0609030804020204" pitchFamily="49" charset="0"/>
              </a:rPr>
              <a:t>,</a:t>
            </a:r>
            <a:r>
              <a:rPr lang="en-IN" b="0" dirty="0" err="1">
                <a:solidFill>
                  <a:srgbClr val="9CDCFE"/>
                </a:solidFill>
                <a:effectLst/>
                <a:latin typeface="Menlo" panose="020B0609030804020204" pitchFamily="49" charset="0"/>
              </a:rPr>
              <a:t>include_top</a:t>
            </a:r>
            <a:r>
              <a:rPr lang="en-IN" b="0" dirty="0">
                <a:solidFill>
                  <a:srgbClr val="D4D4D4"/>
                </a:solidFill>
                <a:effectLst/>
                <a:latin typeface="Menlo" panose="020B0609030804020204" pitchFamily="49" charset="0"/>
              </a:rPr>
              <a:t>=</a:t>
            </a:r>
            <a:r>
              <a:rPr lang="en-IN" b="0" dirty="0">
                <a:solidFill>
                  <a:srgbClr val="569CD6"/>
                </a:solidFill>
                <a:effectLst/>
                <a:latin typeface="Menlo" panose="020B0609030804020204" pitchFamily="49" charset="0"/>
              </a:rPr>
              <a:t>False</a:t>
            </a:r>
            <a:r>
              <a:rPr lang="en-IN" b="0" dirty="0">
                <a:solidFill>
                  <a:srgbClr val="CCCCCC"/>
                </a:solidFill>
                <a:effectLst/>
                <a:latin typeface="Menlo" panose="020B0609030804020204" pitchFamily="49" charset="0"/>
              </a:rPr>
              <a:t>) </a:t>
            </a:r>
          </a:p>
          <a:p>
            <a:r>
              <a:rPr lang="en-IN" b="0" dirty="0">
                <a:solidFill>
                  <a:srgbClr val="9CDCFE"/>
                </a:solidFill>
                <a:effectLst/>
                <a:latin typeface="Menlo" panose="020B0609030804020204" pitchFamily="49" charset="0"/>
              </a:rPr>
              <a:t>x</a:t>
            </a:r>
            <a:r>
              <a:rPr lang="en-IN" b="0" dirty="0">
                <a:solidFill>
                  <a:srgbClr val="D4D4D4"/>
                </a:solidFill>
                <a:effectLst/>
                <a:latin typeface="Menlo" panose="020B0609030804020204" pitchFamily="49" charset="0"/>
              </a:rPr>
              <a:t>=</a:t>
            </a:r>
            <a:r>
              <a:rPr lang="en-IN" b="0" dirty="0" err="1">
                <a:solidFill>
                  <a:srgbClr val="9CDCFE"/>
                </a:solidFill>
                <a:effectLst/>
                <a:latin typeface="Menlo" panose="020B0609030804020204" pitchFamily="49" charset="0"/>
              </a:rPr>
              <a:t>base_model</a:t>
            </a:r>
            <a:r>
              <a:rPr lang="en-IN" b="0" dirty="0" err="1">
                <a:solidFill>
                  <a:srgbClr val="CCCCCC"/>
                </a:solidFill>
                <a:effectLst/>
                <a:latin typeface="Menlo" panose="020B0609030804020204" pitchFamily="49" charset="0"/>
              </a:rPr>
              <a:t>.output</a:t>
            </a:r>
            <a:endParaRPr lang="en-IN" b="0" dirty="0">
              <a:solidFill>
                <a:srgbClr val="CCCCCC"/>
              </a:solidFill>
              <a:effectLst/>
              <a:latin typeface="Menlo" panose="020B0609030804020204" pitchFamily="49" charset="0"/>
            </a:endParaRPr>
          </a:p>
          <a:p>
            <a:r>
              <a:rPr lang="en-IN" b="0" dirty="0">
                <a:solidFill>
                  <a:srgbClr val="9CDCFE"/>
                </a:solidFill>
                <a:effectLst/>
                <a:latin typeface="Menlo" panose="020B0609030804020204" pitchFamily="49" charset="0"/>
              </a:rPr>
              <a:t>x</a:t>
            </a:r>
            <a:r>
              <a:rPr lang="en-IN" b="0" dirty="0">
                <a:solidFill>
                  <a:srgbClr val="D4D4D4"/>
                </a:solidFill>
                <a:effectLst/>
                <a:latin typeface="Menlo" panose="020B0609030804020204" pitchFamily="49" charset="0"/>
              </a:rPr>
              <a:t>=</a:t>
            </a:r>
            <a:r>
              <a:rPr lang="en-IN" b="0" dirty="0">
                <a:solidFill>
                  <a:srgbClr val="CCCCCC"/>
                </a:solidFill>
                <a:effectLst/>
                <a:latin typeface="Menlo" panose="020B0609030804020204" pitchFamily="49" charset="0"/>
              </a:rPr>
              <a:t>GlobalAveragePooling2D()(</a:t>
            </a:r>
            <a:r>
              <a:rPr lang="en-IN" b="0" dirty="0">
                <a:solidFill>
                  <a:srgbClr val="9CDCFE"/>
                </a:solidFill>
                <a:effectLst/>
                <a:latin typeface="Menlo" panose="020B0609030804020204" pitchFamily="49" charset="0"/>
              </a:rPr>
              <a:t>x</a:t>
            </a:r>
            <a:r>
              <a:rPr lang="en-IN" b="0" dirty="0">
                <a:solidFill>
                  <a:srgbClr val="CCCCCC"/>
                </a:solidFill>
                <a:effectLst/>
                <a:latin typeface="Menlo" panose="020B0609030804020204" pitchFamily="49" charset="0"/>
              </a:rPr>
              <a:t>)</a:t>
            </a:r>
          </a:p>
          <a:p>
            <a:r>
              <a:rPr lang="en-IN" b="0" dirty="0">
                <a:solidFill>
                  <a:srgbClr val="9CDCFE"/>
                </a:solidFill>
                <a:effectLst/>
                <a:latin typeface="Menlo" panose="020B0609030804020204" pitchFamily="49" charset="0"/>
              </a:rPr>
              <a:t>x</a:t>
            </a:r>
            <a:r>
              <a:rPr lang="en-IN" b="0" dirty="0">
                <a:solidFill>
                  <a:srgbClr val="D4D4D4"/>
                </a:solidFill>
                <a:effectLst/>
                <a:latin typeface="Menlo" panose="020B0609030804020204" pitchFamily="49" charset="0"/>
              </a:rPr>
              <a:t>=</a:t>
            </a:r>
            <a:r>
              <a:rPr lang="en-IN" b="0" dirty="0">
                <a:solidFill>
                  <a:srgbClr val="CCCCCC"/>
                </a:solidFill>
                <a:effectLst/>
                <a:latin typeface="Menlo" panose="020B0609030804020204" pitchFamily="49" charset="0"/>
              </a:rPr>
              <a:t>Dense(</a:t>
            </a:r>
            <a:r>
              <a:rPr lang="en-IN" b="0" dirty="0">
                <a:solidFill>
                  <a:srgbClr val="B5CEA8"/>
                </a:solidFill>
                <a:effectLst/>
                <a:latin typeface="Menlo" panose="020B0609030804020204" pitchFamily="49" charset="0"/>
              </a:rPr>
              <a:t>1024</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activation</a:t>
            </a:r>
            <a:r>
              <a:rPr lang="en-IN" b="0" dirty="0">
                <a:solidFill>
                  <a:srgbClr val="D4D4D4"/>
                </a:solidFill>
                <a:effectLst/>
                <a:latin typeface="Menlo" panose="020B0609030804020204" pitchFamily="49" charset="0"/>
              </a:rPr>
              <a:t>=</a:t>
            </a:r>
            <a:r>
              <a:rPr lang="en-IN" b="0" dirty="0">
                <a:solidFill>
                  <a:srgbClr val="CE9178"/>
                </a:solidFill>
                <a:effectLst/>
                <a:latin typeface="Menlo" panose="020B0609030804020204" pitchFamily="49" charset="0"/>
              </a:rPr>
              <a:t>'</a:t>
            </a:r>
            <a:r>
              <a:rPr lang="en-IN" b="0" dirty="0" err="1">
                <a:solidFill>
                  <a:srgbClr val="CE9178"/>
                </a:solidFill>
                <a:effectLst/>
                <a:latin typeface="Menlo" panose="020B0609030804020204" pitchFamily="49" charset="0"/>
              </a:rPr>
              <a:t>relu</a:t>
            </a:r>
            <a:r>
              <a:rPr lang="en-IN" b="0" dirty="0">
                <a:solidFill>
                  <a:srgbClr val="CE9178"/>
                </a:solidFill>
                <a:effectLst/>
                <a:latin typeface="Menlo" panose="020B0609030804020204" pitchFamily="49" charset="0"/>
              </a:rPr>
              <a:t>'</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x</a:t>
            </a:r>
            <a:r>
              <a:rPr lang="en-IN" b="0" dirty="0">
                <a:solidFill>
                  <a:srgbClr val="CCCCCC"/>
                </a:solidFill>
                <a:effectLst/>
                <a:latin typeface="Menlo" panose="020B0609030804020204" pitchFamily="49" charset="0"/>
              </a:rPr>
              <a:t>)</a:t>
            </a:r>
          </a:p>
          <a:p>
            <a:r>
              <a:rPr lang="en-IN" b="0" dirty="0">
                <a:solidFill>
                  <a:srgbClr val="9CDCFE"/>
                </a:solidFill>
                <a:effectLst/>
                <a:latin typeface="Menlo" panose="020B0609030804020204" pitchFamily="49" charset="0"/>
              </a:rPr>
              <a:t>x</a:t>
            </a:r>
            <a:r>
              <a:rPr lang="en-IN" b="0" dirty="0">
                <a:solidFill>
                  <a:srgbClr val="D4D4D4"/>
                </a:solidFill>
                <a:effectLst/>
                <a:latin typeface="Menlo" panose="020B0609030804020204" pitchFamily="49" charset="0"/>
              </a:rPr>
              <a:t>=</a:t>
            </a:r>
            <a:r>
              <a:rPr lang="en-IN" b="0" dirty="0">
                <a:solidFill>
                  <a:srgbClr val="CCCCCC"/>
                </a:solidFill>
                <a:effectLst/>
                <a:latin typeface="Menlo" panose="020B0609030804020204" pitchFamily="49" charset="0"/>
              </a:rPr>
              <a:t>Dense(</a:t>
            </a:r>
            <a:r>
              <a:rPr lang="en-IN" b="0" dirty="0">
                <a:solidFill>
                  <a:srgbClr val="B5CEA8"/>
                </a:solidFill>
                <a:effectLst/>
                <a:latin typeface="Menlo" panose="020B0609030804020204" pitchFamily="49" charset="0"/>
              </a:rPr>
              <a:t>1024</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activation</a:t>
            </a:r>
            <a:r>
              <a:rPr lang="en-IN" b="0" dirty="0">
                <a:solidFill>
                  <a:srgbClr val="D4D4D4"/>
                </a:solidFill>
                <a:effectLst/>
                <a:latin typeface="Menlo" panose="020B0609030804020204" pitchFamily="49" charset="0"/>
              </a:rPr>
              <a:t>=</a:t>
            </a:r>
            <a:r>
              <a:rPr lang="en-IN" b="0" dirty="0">
                <a:solidFill>
                  <a:srgbClr val="CE9178"/>
                </a:solidFill>
                <a:effectLst/>
                <a:latin typeface="Menlo" panose="020B0609030804020204" pitchFamily="49" charset="0"/>
              </a:rPr>
              <a:t>'</a:t>
            </a:r>
            <a:r>
              <a:rPr lang="en-IN" b="0" dirty="0" err="1">
                <a:solidFill>
                  <a:srgbClr val="CE9178"/>
                </a:solidFill>
                <a:effectLst/>
                <a:latin typeface="Menlo" panose="020B0609030804020204" pitchFamily="49" charset="0"/>
              </a:rPr>
              <a:t>relu</a:t>
            </a:r>
            <a:r>
              <a:rPr lang="en-IN" b="0" dirty="0">
                <a:solidFill>
                  <a:srgbClr val="CE9178"/>
                </a:solidFill>
                <a:effectLst/>
                <a:latin typeface="Menlo" panose="020B0609030804020204" pitchFamily="49" charset="0"/>
              </a:rPr>
              <a:t>'</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x</a:t>
            </a:r>
            <a:r>
              <a:rPr lang="en-IN" b="0" dirty="0">
                <a:solidFill>
                  <a:srgbClr val="CCCCCC"/>
                </a:solidFill>
                <a:effectLst/>
                <a:latin typeface="Menlo" panose="020B0609030804020204" pitchFamily="49" charset="0"/>
              </a:rPr>
              <a:t>)</a:t>
            </a:r>
          </a:p>
          <a:p>
            <a:r>
              <a:rPr lang="en-IN" b="0" dirty="0">
                <a:solidFill>
                  <a:srgbClr val="9CDCFE"/>
                </a:solidFill>
                <a:effectLst/>
                <a:latin typeface="Menlo" panose="020B0609030804020204" pitchFamily="49" charset="0"/>
              </a:rPr>
              <a:t>x</a:t>
            </a:r>
            <a:r>
              <a:rPr lang="en-IN" b="0" dirty="0">
                <a:solidFill>
                  <a:srgbClr val="D4D4D4"/>
                </a:solidFill>
                <a:effectLst/>
                <a:latin typeface="Menlo" panose="020B0609030804020204" pitchFamily="49" charset="0"/>
              </a:rPr>
              <a:t>=</a:t>
            </a:r>
            <a:r>
              <a:rPr lang="en-IN" b="0" dirty="0">
                <a:solidFill>
                  <a:srgbClr val="CCCCCC"/>
                </a:solidFill>
                <a:effectLst/>
                <a:latin typeface="Menlo" panose="020B0609030804020204" pitchFamily="49" charset="0"/>
              </a:rPr>
              <a:t>Dense(</a:t>
            </a:r>
            <a:r>
              <a:rPr lang="en-IN" b="0" dirty="0">
                <a:solidFill>
                  <a:srgbClr val="B5CEA8"/>
                </a:solidFill>
                <a:effectLst/>
                <a:latin typeface="Menlo" panose="020B0609030804020204" pitchFamily="49" charset="0"/>
              </a:rPr>
              <a:t>512</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activation</a:t>
            </a:r>
            <a:r>
              <a:rPr lang="en-IN" b="0" dirty="0">
                <a:solidFill>
                  <a:srgbClr val="D4D4D4"/>
                </a:solidFill>
                <a:effectLst/>
                <a:latin typeface="Menlo" panose="020B0609030804020204" pitchFamily="49" charset="0"/>
              </a:rPr>
              <a:t>=</a:t>
            </a:r>
            <a:r>
              <a:rPr lang="en-IN" b="0" dirty="0">
                <a:solidFill>
                  <a:srgbClr val="CE9178"/>
                </a:solidFill>
                <a:effectLst/>
                <a:latin typeface="Menlo" panose="020B0609030804020204" pitchFamily="49" charset="0"/>
              </a:rPr>
              <a:t>'</a:t>
            </a:r>
            <a:r>
              <a:rPr lang="en-IN" b="0" dirty="0" err="1">
                <a:solidFill>
                  <a:srgbClr val="CE9178"/>
                </a:solidFill>
                <a:effectLst/>
                <a:latin typeface="Menlo" panose="020B0609030804020204" pitchFamily="49" charset="0"/>
              </a:rPr>
              <a:t>relu</a:t>
            </a:r>
            <a:r>
              <a:rPr lang="en-IN" b="0" dirty="0">
                <a:solidFill>
                  <a:srgbClr val="CE9178"/>
                </a:solidFill>
                <a:effectLst/>
                <a:latin typeface="Menlo" panose="020B0609030804020204" pitchFamily="49" charset="0"/>
              </a:rPr>
              <a:t>'</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x</a:t>
            </a:r>
            <a:r>
              <a:rPr lang="en-IN" b="0" dirty="0">
                <a:solidFill>
                  <a:srgbClr val="CCCCCC"/>
                </a:solidFill>
                <a:effectLst/>
                <a:latin typeface="Menlo" panose="020B0609030804020204" pitchFamily="49" charset="0"/>
              </a:rPr>
              <a:t>) </a:t>
            </a:r>
          </a:p>
          <a:p>
            <a:r>
              <a:rPr lang="en-IN" b="0" dirty="0">
                <a:solidFill>
                  <a:srgbClr val="9CDCFE"/>
                </a:solidFill>
                <a:effectLst/>
                <a:latin typeface="Menlo" panose="020B0609030804020204" pitchFamily="49" charset="0"/>
              </a:rPr>
              <a:t>preds</a:t>
            </a:r>
            <a:r>
              <a:rPr lang="en-IN" b="0" dirty="0">
                <a:solidFill>
                  <a:srgbClr val="D4D4D4"/>
                </a:solidFill>
                <a:effectLst/>
                <a:latin typeface="Menlo" panose="020B0609030804020204" pitchFamily="49" charset="0"/>
              </a:rPr>
              <a:t>=</a:t>
            </a:r>
            <a:r>
              <a:rPr lang="en-IN" b="0" dirty="0">
                <a:solidFill>
                  <a:srgbClr val="CCCCCC"/>
                </a:solidFill>
                <a:effectLst/>
                <a:latin typeface="Menlo" panose="020B0609030804020204" pitchFamily="49" charset="0"/>
              </a:rPr>
              <a:t>Dense(</a:t>
            </a:r>
            <a:r>
              <a:rPr lang="en-IN" b="0" dirty="0">
                <a:solidFill>
                  <a:srgbClr val="B5CEA8"/>
                </a:solidFill>
                <a:effectLst/>
                <a:latin typeface="Menlo" panose="020B0609030804020204" pitchFamily="49" charset="0"/>
              </a:rPr>
              <a:t>2</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activation</a:t>
            </a:r>
            <a:r>
              <a:rPr lang="en-IN" b="0" dirty="0">
                <a:solidFill>
                  <a:srgbClr val="D4D4D4"/>
                </a:solidFill>
                <a:effectLst/>
                <a:latin typeface="Menlo" panose="020B0609030804020204" pitchFamily="49" charset="0"/>
              </a:rPr>
              <a:t>=</a:t>
            </a:r>
            <a:r>
              <a:rPr lang="en-IN" b="0" dirty="0">
                <a:solidFill>
                  <a:srgbClr val="CE9178"/>
                </a:solidFill>
                <a:effectLst/>
                <a:latin typeface="Menlo" panose="020B0609030804020204" pitchFamily="49" charset="0"/>
              </a:rPr>
              <a:t>'</a:t>
            </a:r>
            <a:r>
              <a:rPr lang="en-IN" b="0" dirty="0" err="1">
                <a:solidFill>
                  <a:srgbClr val="CE9178"/>
                </a:solidFill>
                <a:effectLst/>
                <a:latin typeface="Menlo" panose="020B0609030804020204" pitchFamily="49" charset="0"/>
              </a:rPr>
              <a:t>softmax</a:t>
            </a:r>
            <a:r>
              <a:rPr lang="en-IN" b="0" dirty="0">
                <a:solidFill>
                  <a:srgbClr val="CE9178"/>
                </a:solidFill>
                <a:effectLst/>
                <a:latin typeface="Menlo" panose="020B0609030804020204" pitchFamily="49" charset="0"/>
              </a:rPr>
              <a:t>'</a:t>
            </a:r>
            <a:r>
              <a:rPr lang="en-IN" b="0" dirty="0">
                <a:solidFill>
                  <a:srgbClr val="CCCCCC"/>
                </a:solidFill>
                <a:effectLst/>
                <a:latin typeface="Menlo" panose="020B0609030804020204" pitchFamily="49" charset="0"/>
              </a:rPr>
              <a:t>)(</a:t>
            </a:r>
            <a:r>
              <a:rPr lang="en-IN" b="0" dirty="0">
                <a:solidFill>
                  <a:srgbClr val="9CDCFE"/>
                </a:solidFill>
                <a:effectLst/>
                <a:latin typeface="Menlo" panose="020B0609030804020204" pitchFamily="49" charset="0"/>
              </a:rPr>
              <a:t>x</a:t>
            </a:r>
            <a:r>
              <a:rPr lang="en-IN" b="0" dirty="0">
                <a:solidFill>
                  <a:srgbClr val="CCCCCC"/>
                </a:solidFill>
                <a:effectLst/>
                <a:latin typeface="Menlo" panose="020B0609030804020204" pitchFamily="49" charset="0"/>
              </a:rPr>
              <a:t>) </a:t>
            </a:r>
          </a:p>
          <a:p>
            <a:endParaRPr lang="en-US" dirty="0"/>
          </a:p>
        </p:txBody>
      </p:sp>
      <p:sp>
        <p:nvSpPr>
          <p:cNvPr id="14" name="TextBox 13">
            <a:extLst>
              <a:ext uri="{FF2B5EF4-FFF2-40B4-BE49-F238E27FC236}">
                <a16:creationId xmlns:a16="http://schemas.microsoft.com/office/drawing/2014/main" id="{B0C9E937-B8C8-4E65-5BAB-4EA1EF6C7641}"/>
              </a:ext>
            </a:extLst>
          </p:cNvPr>
          <p:cNvSpPr txBox="1"/>
          <p:nvPr/>
        </p:nvSpPr>
        <p:spPr>
          <a:xfrm>
            <a:off x="1048350" y="1518292"/>
            <a:ext cx="3480620" cy="307777"/>
          </a:xfrm>
          <a:prstGeom prst="rect">
            <a:avLst/>
          </a:prstGeom>
          <a:noFill/>
        </p:spPr>
        <p:txBody>
          <a:bodyPr wrap="square" rtlCol="0">
            <a:spAutoFit/>
          </a:bodyPr>
          <a:lstStyle/>
          <a:p>
            <a:r>
              <a:rPr lang="en-US" dirty="0">
                <a:solidFill>
                  <a:schemeClr val="bg1">
                    <a:lumMod val="90000"/>
                  </a:schemeClr>
                </a:solidFill>
              </a:rPr>
              <a:t>Snippet of transfer leaving code : </a:t>
            </a:r>
          </a:p>
        </p:txBody>
      </p:sp>
    </p:spTree>
    <p:extLst>
      <p:ext uri="{BB962C8B-B14F-4D97-AF65-F5344CB8AC3E}">
        <p14:creationId xmlns:p14="http://schemas.microsoft.com/office/powerpoint/2010/main" val="34920442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202"/>
        <p:cNvGrpSpPr/>
        <p:nvPr/>
      </p:nvGrpSpPr>
      <p:grpSpPr>
        <a:xfrm>
          <a:off x="0" y="0"/>
          <a:ext cx="0" cy="0"/>
          <a:chOff x="0" y="0"/>
          <a:chExt cx="0" cy="0"/>
        </a:xfrm>
      </p:grpSpPr>
      <p:sp>
        <p:nvSpPr>
          <p:cNvPr id="3203" name="Google Shape;3203;p96"/>
          <p:cNvSpPr txBox="1">
            <a:spLocks noGrp="1"/>
          </p:cNvSpPr>
          <p:nvPr>
            <p:ph type="title"/>
          </p:nvPr>
        </p:nvSpPr>
        <p:spPr>
          <a:xfrm>
            <a:off x="837200" y="1029925"/>
            <a:ext cx="7469700" cy="164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 </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03"/>
                                        </p:tgtEl>
                                        <p:attrNameLst>
                                          <p:attrName>style.visibility</p:attrName>
                                        </p:attrNameLst>
                                      </p:cBhvr>
                                      <p:to>
                                        <p:strVal val="visible"/>
                                      </p:to>
                                    </p:set>
                                    <p:animEffect transition="in" filter="fade">
                                      <p:cBhvr>
                                        <p:cTn id="7" dur="1000"/>
                                        <p:tgtEl>
                                          <p:spTgt spid="3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3A313A8-2EFC-AD58-48F2-4D7FC497BA75}"/>
              </a:ext>
            </a:extLst>
          </p:cNvPr>
          <p:cNvSpPr txBox="1">
            <a:spLocks/>
          </p:cNvSpPr>
          <p:nvPr/>
        </p:nvSpPr>
        <p:spPr>
          <a:xfrm>
            <a:off x="232020" y="949765"/>
            <a:ext cx="5643116" cy="106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Calistoga"/>
              <a:buNone/>
              <a:defRPr sz="3600" b="0" i="0" u="none" strike="noStrike" cap="none">
                <a:solidFill>
                  <a:schemeClr val="lt1"/>
                </a:solidFill>
                <a:latin typeface="Calistoga"/>
                <a:ea typeface="Calistoga"/>
                <a:cs typeface="Calistoga"/>
                <a:sym typeface="Calistoga"/>
              </a:defRPr>
            </a:lvl1pPr>
            <a:lvl2pPr marR="0" lvl="1"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2pPr>
            <a:lvl3pPr marR="0" lvl="2"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3pPr>
            <a:lvl4pPr marR="0" lvl="3"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4pPr>
            <a:lvl5pPr marR="0" lvl="4"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5pPr>
            <a:lvl6pPr marR="0" lvl="5"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6pPr>
            <a:lvl7pPr marR="0" lvl="6"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7pPr>
            <a:lvl8pPr marR="0" lvl="7"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8pPr>
            <a:lvl9pPr marR="0" lvl="8" algn="r" rtl="0">
              <a:lnSpc>
                <a:spcPct val="100000"/>
              </a:lnSpc>
              <a:spcBef>
                <a:spcPts val="0"/>
              </a:spcBef>
              <a:spcAft>
                <a:spcPts val="0"/>
              </a:spcAft>
              <a:buClr>
                <a:schemeClr val="accent4"/>
              </a:buClr>
              <a:buSzPts val="1800"/>
              <a:buFont typeface="Calistoga"/>
              <a:buNone/>
              <a:defRPr sz="1800" b="0" i="0" u="none" strike="noStrike" cap="none">
                <a:solidFill>
                  <a:schemeClr val="accent4"/>
                </a:solidFill>
                <a:latin typeface="Calistoga"/>
                <a:ea typeface="Calistoga"/>
                <a:cs typeface="Calistoga"/>
                <a:sym typeface="Calistoga"/>
              </a:defRPr>
            </a:lvl9pPr>
          </a:lstStyle>
          <a:p>
            <a:r>
              <a:rPr lang="en-US" sz="4400" dirty="0">
                <a:solidFill>
                  <a:schemeClr val="accent3"/>
                </a:solidFill>
              </a:rPr>
              <a:t>Home page</a:t>
            </a:r>
            <a:endParaRPr lang="en-US" sz="2400" dirty="0">
              <a:solidFill>
                <a:schemeClr val="accent3"/>
              </a:solidFill>
            </a:endParaRPr>
          </a:p>
        </p:txBody>
      </p:sp>
      <p:sp>
        <p:nvSpPr>
          <p:cNvPr id="4" name="Content Placeholder 2">
            <a:extLst>
              <a:ext uri="{FF2B5EF4-FFF2-40B4-BE49-F238E27FC236}">
                <a16:creationId xmlns:a16="http://schemas.microsoft.com/office/drawing/2014/main" id="{2180A810-D407-C49E-4A9A-1C7C655B1F1E}"/>
              </a:ext>
            </a:extLst>
          </p:cNvPr>
          <p:cNvSpPr txBox="1">
            <a:spLocks/>
          </p:cNvSpPr>
          <p:nvPr/>
        </p:nvSpPr>
        <p:spPr>
          <a:xfrm>
            <a:off x="232020" y="2012565"/>
            <a:ext cx="3951004" cy="197351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1pPr>
            <a:lvl2pPr marL="914400" marR="0" lvl="1"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2pPr>
            <a:lvl3pPr marL="1371600" marR="0" lvl="2"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3pPr>
            <a:lvl4pPr marL="1828800" marR="0" lvl="3"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4pPr>
            <a:lvl5pPr marL="2286000" marR="0" lvl="4"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5pPr>
            <a:lvl6pPr marL="2743200" marR="0" lvl="5"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6pPr>
            <a:lvl7pPr marL="3200400" marR="0" lvl="6"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7pPr>
            <a:lvl8pPr marL="3657600" marR="0" lvl="7"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8pPr>
            <a:lvl9pPr marL="4114800" marR="0" lvl="8"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9pPr>
          </a:lstStyle>
          <a:p>
            <a:pPr algn="l"/>
            <a:r>
              <a:rPr lang="en-US" dirty="0"/>
              <a:t>This is the primary page which</a:t>
            </a:r>
          </a:p>
          <a:p>
            <a:pPr algn="l"/>
            <a:r>
              <a:rPr lang="en-US" dirty="0"/>
              <a:t>includes all navigation options</a:t>
            </a:r>
          </a:p>
          <a:p>
            <a:pPr algn="l"/>
            <a:r>
              <a:rPr lang="en-US" dirty="0"/>
              <a:t>to various features. It is a </a:t>
            </a:r>
          </a:p>
          <a:p>
            <a:pPr algn="l"/>
            <a:r>
              <a:rPr lang="en-US" dirty="0"/>
              <a:t>lightweight and simple to </a:t>
            </a:r>
          </a:p>
          <a:p>
            <a:pPr algn="l"/>
            <a:r>
              <a:rPr lang="en-US" dirty="0"/>
              <a:t>understand homepage</a:t>
            </a:r>
          </a:p>
          <a:p>
            <a:pPr algn="l"/>
            <a:endParaRPr lang="en-IN" dirty="0"/>
          </a:p>
        </p:txBody>
      </p:sp>
      <p:pic>
        <p:nvPicPr>
          <p:cNvPr id="5" name="Picture 4" descr="A website with a green and white background&#10;&#10;Description automatically generated">
            <a:extLst>
              <a:ext uri="{FF2B5EF4-FFF2-40B4-BE49-F238E27FC236}">
                <a16:creationId xmlns:a16="http://schemas.microsoft.com/office/drawing/2014/main" id="{562C89D8-F0C9-C310-3F75-B20DFE46CF86}"/>
              </a:ext>
            </a:extLst>
          </p:cNvPr>
          <p:cNvPicPr>
            <a:picLocks noChangeAspect="1"/>
          </p:cNvPicPr>
          <p:nvPr/>
        </p:nvPicPr>
        <p:blipFill>
          <a:blip r:embed="rId2"/>
          <a:stretch>
            <a:fillRect/>
          </a:stretch>
        </p:blipFill>
        <p:spPr>
          <a:xfrm>
            <a:off x="3703876" y="1300240"/>
            <a:ext cx="5208104" cy="2543019"/>
          </a:xfrm>
          <a:prstGeom prst="rect">
            <a:avLst/>
          </a:prstGeom>
          <a:effectLst>
            <a:outerShdw blurRad="889000" algn="ctr" rotWithShape="0">
              <a:prstClr val="black">
                <a:alpha val="50148"/>
              </a:prstClr>
            </a:outerShdw>
          </a:effectLst>
        </p:spPr>
      </p:pic>
    </p:spTree>
    <p:extLst>
      <p:ext uri="{BB962C8B-B14F-4D97-AF65-F5344CB8AC3E}">
        <p14:creationId xmlns:p14="http://schemas.microsoft.com/office/powerpoint/2010/main" val="3102014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ebsite with a green and white background&#10;&#10;Description automatically generated">
            <a:extLst>
              <a:ext uri="{FF2B5EF4-FFF2-40B4-BE49-F238E27FC236}">
                <a16:creationId xmlns:a16="http://schemas.microsoft.com/office/drawing/2014/main" id="{562C89D8-F0C9-C310-3F75-B20DFE46CF86}"/>
              </a:ext>
            </a:extLst>
          </p:cNvPr>
          <p:cNvPicPr>
            <a:picLocks noChangeAspect="1"/>
          </p:cNvPicPr>
          <p:nvPr/>
        </p:nvPicPr>
        <p:blipFill>
          <a:blip r:embed="rId2"/>
          <a:stretch>
            <a:fillRect/>
          </a:stretch>
        </p:blipFill>
        <p:spPr>
          <a:xfrm>
            <a:off x="636502" y="650120"/>
            <a:ext cx="7870996" cy="3843259"/>
          </a:xfrm>
          <a:prstGeom prst="rect">
            <a:avLst/>
          </a:prstGeom>
          <a:effectLst>
            <a:outerShdw blurRad="889000" algn="ctr" rotWithShape="0">
              <a:prstClr val="black">
                <a:alpha val="50148"/>
              </a:prstClr>
            </a:outerShdw>
          </a:effectLst>
        </p:spPr>
      </p:pic>
    </p:spTree>
    <p:extLst>
      <p:ext uri="{BB962C8B-B14F-4D97-AF65-F5344CB8AC3E}">
        <p14:creationId xmlns:p14="http://schemas.microsoft.com/office/powerpoint/2010/main" val="36215464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A468-F782-C05A-0982-3C7A52D60504}"/>
              </a:ext>
            </a:extLst>
          </p:cNvPr>
          <p:cNvSpPr>
            <a:spLocks noGrp="1"/>
          </p:cNvSpPr>
          <p:nvPr>
            <p:ph type="title"/>
          </p:nvPr>
        </p:nvSpPr>
        <p:spPr/>
        <p:txBody>
          <a:bodyPr/>
          <a:lstStyle/>
          <a:p>
            <a:pPr algn="ctr"/>
            <a:r>
              <a:rPr lang="en-US" dirty="0"/>
              <a:t>ML models we implemented </a:t>
            </a:r>
          </a:p>
        </p:txBody>
      </p:sp>
      <p:sp>
        <p:nvSpPr>
          <p:cNvPr id="10" name="Rounded Rectangle 9">
            <a:extLst>
              <a:ext uri="{FF2B5EF4-FFF2-40B4-BE49-F238E27FC236}">
                <a16:creationId xmlns:a16="http://schemas.microsoft.com/office/drawing/2014/main" id="{1A8F3CA1-0FBF-7A51-F710-157E5504C9BC}"/>
              </a:ext>
            </a:extLst>
          </p:cNvPr>
          <p:cNvSpPr/>
          <p:nvPr/>
        </p:nvSpPr>
        <p:spPr>
          <a:xfrm>
            <a:off x="1956374" y="1219018"/>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Paddy cultivation identification (using satellite images)</a:t>
            </a:r>
          </a:p>
        </p:txBody>
      </p:sp>
      <p:sp>
        <p:nvSpPr>
          <p:cNvPr id="11" name="Rounded Rectangle 10">
            <a:extLst>
              <a:ext uri="{FF2B5EF4-FFF2-40B4-BE49-F238E27FC236}">
                <a16:creationId xmlns:a16="http://schemas.microsoft.com/office/drawing/2014/main" id="{BA052068-C61B-0364-E74E-4977B8669737}"/>
              </a:ext>
            </a:extLst>
          </p:cNvPr>
          <p:cNvSpPr/>
          <p:nvPr/>
        </p:nvSpPr>
        <p:spPr>
          <a:xfrm>
            <a:off x="1956374" y="1936797"/>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Paddy cultivation identification (using uploaded images)</a:t>
            </a:r>
          </a:p>
        </p:txBody>
      </p:sp>
      <p:sp>
        <p:nvSpPr>
          <p:cNvPr id="12" name="Rounded Rectangle 11">
            <a:extLst>
              <a:ext uri="{FF2B5EF4-FFF2-40B4-BE49-F238E27FC236}">
                <a16:creationId xmlns:a16="http://schemas.microsoft.com/office/drawing/2014/main" id="{557B005E-F1F7-0ED1-6862-68E936424097}"/>
              </a:ext>
            </a:extLst>
          </p:cNvPr>
          <p:cNvSpPr/>
          <p:nvPr/>
        </p:nvSpPr>
        <p:spPr>
          <a:xfrm>
            <a:off x="1956374" y="2639303"/>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Stage of paddy identification</a:t>
            </a:r>
          </a:p>
        </p:txBody>
      </p:sp>
      <p:sp>
        <p:nvSpPr>
          <p:cNvPr id="13" name="Rounded Rectangle 12">
            <a:extLst>
              <a:ext uri="{FF2B5EF4-FFF2-40B4-BE49-F238E27FC236}">
                <a16:creationId xmlns:a16="http://schemas.microsoft.com/office/drawing/2014/main" id="{912D3A9C-23C7-AC5C-446B-33FBED61DAAB}"/>
              </a:ext>
            </a:extLst>
          </p:cNvPr>
          <p:cNvSpPr/>
          <p:nvPr/>
        </p:nvSpPr>
        <p:spPr>
          <a:xfrm>
            <a:off x="1956374" y="3341809"/>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Substandard paddy identification</a:t>
            </a:r>
          </a:p>
        </p:txBody>
      </p:sp>
      <p:sp>
        <p:nvSpPr>
          <p:cNvPr id="14" name="Rounded Rectangle 13">
            <a:extLst>
              <a:ext uri="{FF2B5EF4-FFF2-40B4-BE49-F238E27FC236}">
                <a16:creationId xmlns:a16="http://schemas.microsoft.com/office/drawing/2014/main" id="{B5ACA3D1-247C-126D-9B68-80ED6024CAF0}"/>
              </a:ext>
            </a:extLst>
          </p:cNvPr>
          <p:cNvSpPr/>
          <p:nvPr/>
        </p:nvSpPr>
        <p:spPr>
          <a:xfrm>
            <a:off x="1956374" y="4059588"/>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Rice Identification</a:t>
            </a:r>
          </a:p>
        </p:txBody>
      </p:sp>
    </p:spTree>
    <p:extLst>
      <p:ext uri="{BB962C8B-B14F-4D97-AF65-F5344CB8AC3E}">
        <p14:creationId xmlns:p14="http://schemas.microsoft.com/office/powerpoint/2010/main" val="5040213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180A810-D407-C49E-4A9A-1C7C655B1F1E}"/>
              </a:ext>
            </a:extLst>
          </p:cNvPr>
          <p:cNvSpPr txBox="1">
            <a:spLocks/>
          </p:cNvSpPr>
          <p:nvPr/>
        </p:nvSpPr>
        <p:spPr>
          <a:xfrm>
            <a:off x="232020" y="2012565"/>
            <a:ext cx="3951004" cy="1973513"/>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1pPr>
            <a:lvl2pPr marL="914400" marR="0" lvl="1"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2pPr>
            <a:lvl3pPr marL="1371600" marR="0" lvl="2"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3pPr>
            <a:lvl4pPr marL="1828800" marR="0" lvl="3"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4pPr>
            <a:lvl5pPr marL="2286000" marR="0" lvl="4"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5pPr>
            <a:lvl6pPr marL="2743200" marR="0" lvl="5"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6pPr>
            <a:lvl7pPr marL="3200400" marR="0" lvl="6"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7pPr>
            <a:lvl8pPr marL="3657600" marR="0" lvl="7"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8pPr>
            <a:lvl9pPr marL="4114800" marR="0" lvl="8"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9pPr>
          </a:lstStyle>
          <a:p>
            <a:pPr marL="469900" indent="-342900" algn="l">
              <a:buFont typeface="Arial" panose="020B0604020202020204" pitchFamily="34" charset="0"/>
              <a:buChar char="•"/>
            </a:pPr>
            <a:r>
              <a:rPr lang="en-US" dirty="0"/>
              <a:t>This is one of the main features of this project that enables us to determine whether a patch of land can be cultivable or not.</a:t>
            </a:r>
          </a:p>
          <a:p>
            <a:pPr marL="469900" indent="-342900" algn="l">
              <a:buFont typeface="Arial" panose="020B0604020202020204" pitchFamily="34" charset="0"/>
              <a:buChar char="•"/>
            </a:pPr>
            <a:endParaRPr lang="en-US" dirty="0"/>
          </a:p>
          <a:p>
            <a:pPr marL="469900" indent="-342900" algn="l">
              <a:buFont typeface="Arial" panose="020B0604020202020204" pitchFamily="34" charset="0"/>
              <a:buChar char="•"/>
            </a:pPr>
            <a:r>
              <a:rPr lang="en-US" dirty="0"/>
              <a:t>Upon selecting a location, the backend code gets the coordinates of the location and feeds it into google maps which in return provides us with the satellite image </a:t>
            </a:r>
          </a:p>
          <a:p>
            <a:pPr marL="469900" indent="-342900" algn="l">
              <a:buFont typeface="Arial" panose="020B0604020202020204" pitchFamily="34" charset="0"/>
              <a:buChar char="•"/>
            </a:pPr>
            <a:endParaRPr lang="en-US" dirty="0"/>
          </a:p>
          <a:p>
            <a:pPr marL="469900" indent="-342900" algn="l">
              <a:buFont typeface="Arial" panose="020B0604020202020204" pitchFamily="34" charset="0"/>
              <a:buChar char="•"/>
            </a:pPr>
            <a:r>
              <a:rPr lang="en-US" dirty="0"/>
              <a:t>The satellite image obtained is later classified by our model which deems whether the land is cultivable or not</a:t>
            </a:r>
          </a:p>
          <a:p>
            <a:pPr marL="469900" indent="-342900" algn="l">
              <a:buFont typeface="Arial" panose="020B0604020202020204" pitchFamily="34" charset="0"/>
              <a:buChar char="•"/>
            </a:pPr>
            <a:endParaRPr lang="en-US" dirty="0"/>
          </a:p>
        </p:txBody>
      </p:sp>
      <p:pic>
        <p:nvPicPr>
          <p:cNvPr id="6" name="Picture 5" descr="A map of a river&#10;&#10;Description automatically generated">
            <a:extLst>
              <a:ext uri="{FF2B5EF4-FFF2-40B4-BE49-F238E27FC236}">
                <a16:creationId xmlns:a16="http://schemas.microsoft.com/office/drawing/2014/main" id="{82331938-FECD-457F-7CDD-92C396D52897}"/>
              </a:ext>
            </a:extLst>
          </p:cNvPr>
          <p:cNvPicPr>
            <a:picLocks noChangeAspect="1"/>
          </p:cNvPicPr>
          <p:nvPr/>
        </p:nvPicPr>
        <p:blipFill>
          <a:blip r:embed="rId2"/>
          <a:stretch>
            <a:fillRect/>
          </a:stretch>
        </p:blipFill>
        <p:spPr>
          <a:xfrm>
            <a:off x="4685101" y="1678877"/>
            <a:ext cx="5422997" cy="2640887"/>
          </a:xfrm>
          <a:prstGeom prst="rect">
            <a:avLst/>
          </a:prstGeom>
          <a:effectLst>
            <a:outerShdw blurRad="658761" sx="102000" sy="102000" algn="ctr" rotWithShape="0">
              <a:prstClr val="black">
                <a:alpha val="40000"/>
              </a:prstClr>
            </a:outerShdw>
          </a:effectLst>
        </p:spPr>
      </p:pic>
      <p:sp>
        <p:nvSpPr>
          <p:cNvPr id="5" name="Rounded Rectangle 4">
            <a:extLst>
              <a:ext uri="{FF2B5EF4-FFF2-40B4-BE49-F238E27FC236}">
                <a16:creationId xmlns:a16="http://schemas.microsoft.com/office/drawing/2014/main" id="{D9B08066-67F4-F547-A702-70BDC624DEE4}"/>
              </a:ext>
            </a:extLst>
          </p:cNvPr>
          <p:cNvSpPr/>
          <p:nvPr/>
        </p:nvSpPr>
        <p:spPr>
          <a:xfrm>
            <a:off x="666093" y="422539"/>
            <a:ext cx="7811814" cy="734883"/>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Paddy cultivation identification (using satellite images)</a:t>
            </a:r>
          </a:p>
        </p:txBody>
      </p:sp>
    </p:spTree>
    <p:extLst>
      <p:ext uri="{BB962C8B-B14F-4D97-AF65-F5344CB8AC3E}">
        <p14:creationId xmlns:p14="http://schemas.microsoft.com/office/powerpoint/2010/main" val="15239769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A468-F782-C05A-0982-3C7A52D60504}"/>
              </a:ext>
            </a:extLst>
          </p:cNvPr>
          <p:cNvSpPr>
            <a:spLocks noGrp="1"/>
          </p:cNvSpPr>
          <p:nvPr>
            <p:ph type="title"/>
          </p:nvPr>
        </p:nvSpPr>
        <p:spPr/>
        <p:txBody>
          <a:bodyPr/>
          <a:lstStyle/>
          <a:p>
            <a:pPr algn="ctr"/>
            <a:r>
              <a:rPr lang="en-US" dirty="0"/>
              <a:t>ML models we implemented </a:t>
            </a:r>
          </a:p>
        </p:txBody>
      </p:sp>
      <p:sp>
        <p:nvSpPr>
          <p:cNvPr id="10" name="Rounded Rectangle 9">
            <a:extLst>
              <a:ext uri="{FF2B5EF4-FFF2-40B4-BE49-F238E27FC236}">
                <a16:creationId xmlns:a16="http://schemas.microsoft.com/office/drawing/2014/main" id="{1A8F3CA1-0FBF-7A51-F710-157E5504C9BC}"/>
              </a:ext>
            </a:extLst>
          </p:cNvPr>
          <p:cNvSpPr/>
          <p:nvPr/>
        </p:nvSpPr>
        <p:spPr>
          <a:xfrm>
            <a:off x="1956374" y="1219018"/>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Paddy cultivation identification (using satellite images)</a:t>
            </a:r>
          </a:p>
        </p:txBody>
      </p:sp>
      <p:sp>
        <p:nvSpPr>
          <p:cNvPr id="11" name="Rounded Rectangle 10">
            <a:extLst>
              <a:ext uri="{FF2B5EF4-FFF2-40B4-BE49-F238E27FC236}">
                <a16:creationId xmlns:a16="http://schemas.microsoft.com/office/drawing/2014/main" id="{BA052068-C61B-0364-E74E-4977B8669737}"/>
              </a:ext>
            </a:extLst>
          </p:cNvPr>
          <p:cNvSpPr/>
          <p:nvPr/>
        </p:nvSpPr>
        <p:spPr>
          <a:xfrm>
            <a:off x="1956374" y="1936797"/>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Paddy cultivation identification (using uploaded images)</a:t>
            </a:r>
          </a:p>
        </p:txBody>
      </p:sp>
      <p:sp>
        <p:nvSpPr>
          <p:cNvPr id="12" name="Rounded Rectangle 11">
            <a:extLst>
              <a:ext uri="{FF2B5EF4-FFF2-40B4-BE49-F238E27FC236}">
                <a16:creationId xmlns:a16="http://schemas.microsoft.com/office/drawing/2014/main" id="{557B005E-F1F7-0ED1-6862-68E936424097}"/>
              </a:ext>
            </a:extLst>
          </p:cNvPr>
          <p:cNvSpPr/>
          <p:nvPr/>
        </p:nvSpPr>
        <p:spPr>
          <a:xfrm>
            <a:off x="1956374" y="2639303"/>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Stage of paddy identification</a:t>
            </a:r>
          </a:p>
        </p:txBody>
      </p:sp>
      <p:sp>
        <p:nvSpPr>
          <p:cNvPr id="13" name="Rounded Rectangle 12">
            <a:extLst>
              <a:ext uri="{FF2B5EF4-FFF2-40B4-BE49-F238E27FC236}">
                <a16:creationId xmlns:a16="http://schemas.microsoft.com/office/drawing/2014/main" id="{912D3A9C-23C7-AC5C-446B-33FBED61DAAB}"/>
              </a:ext>
            </a:extLst>
          </p:cNvPr>
          <p:cNvSpPr/>
          <p:nvPr/>
        </p:nvSpPr>
        <p:spPr>
          <a:xfrm>
            <a:off x="1956374" y="3341809"/>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Substandard paddy identification</a:t>
            </a:r>
          </a:p>
        </p:txBody>
      </p:sp>
      <p:sp>
        <p:nvSpPr>
          <p:cNvPr id="14" name="Rounded Rectangle 13">
            <a:extLst>
              <a:ext uri="{FF2B5EF4-FFF2-40B4-BE49-F238E27FC236}">
                <a16:creationId xmlns:a16="http://schemas.microsoft.com/office/drawing/2014/main" id="{B5ACA3D1-247C-126D-9B68-80ED6024CAF0}"/>
              </a:ext>
            </a:extLst>
          </p:cNvPr>
          <p:cNvSpPr/>
          <p:nvPr/>
        </p:nvSpPr>
        <p:spPr>
          <a:xfrm>
            <a:off x="1956374" y="4059588"/>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Rice Identification</a:t>
            </a:r>
          </a:p>
        </p:txBody>
      </p:sp>
    </p:spTree>
    <p:extLst>
      <p:ext uri="{BB962C8B-B14F-4D97-AF65-F5344CB8AC3E}">
        <p14:creationId xmlns:p14="http://schemas.microsoft.com/office/powerpoint/2010/main" val="26560364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371547AB-B65D-D485-6A27-C0F07205AA99}"/>
              </a:ext>
            </a:extLst>
          </p:cNvPr>
          <p:cNvSpPr/>
          <p:nvPr/>
        </p:nvSpPr>
        <p:spPr>
          <a:xfrm>
            <a:off x="666094" y="411526"/>
            <a:ext cx="7811813" cy="734883"/>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Paddy cultivation identification (using uploaded images)</a:t>
            </a:r>
          </a:p>
        </p:txBody>
      </p:sp>
      <p:sp>
        <p:nvSpPr>
          <p:cNvPr id="4" name="Content Placeholder 2">
            <a:extLst>
              <a:ext uri="{FF2B5EF4-FFF2-40B4-BE49-F238E27FC236}">
                <a16:creationId xmlns:a16="http://schemas.microsoft.com/office/drawing/2014/main" id="{2180A810-D407-C49E-4A9A-1C7C655B1F1E}"/>
              </a:ext>
            </a:extLst>
          </p:cNvPr>
          <p:cNvSpPr txBox="1">
            <a:spLocks/>
          </p:cNvSpPr>
          <p:nvPr/>
        </p:nvSpPr>
        <p:spPr>
          <a:xfrm>
            <a:off x="232020" y="2012565"/>
            <a:ext cx="3951004" cy="1973513"/>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1pPr>
            <a:lvl2pPr marL="914400" marR="0" lvl="1"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2pPr>
            <a:lvl3pPr marL="1371600" marR="0" lvl="2"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3pPr>
            <a:lvl4pPr marL="1828800" marR="0" lvl="3"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4pPr>
            <a:lvl5pPr marL="2286000" marR="0" lvl="4"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5pPr>
            <a:lvl6pPr marL="2743200" marR="0" lvl="5"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6pPr>
            <a:lvl7pPr marL="3200400" marR="0" lvl="6"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7pPr>
            <a:lvl8pPr marL="3657600" marR="0" lvl="7"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8pPr>
            <a:lvl9pPr marL="4114800" marR="0" lvl="8" indent="-330200" algn="l" rtl="0">
              <a:lnSpc>
                <a:spcPct val="100000"/>
              </a:lnSpc>
              <a:spcBef>
                <a:spcPts val="0"/>
              </a:spcBef>
              <a:spcAft>
                <a:spcPts val="0"/>
              </a:spcAft>
              <a:buClr>
                <a:schemeClr val="dk1"/>
              </a:buClr>
              <a:buSzPts val="1600"/>
              <a:buFont typeface="Voces"/>
              <a:buNone/>
              <a:defRPr sz="1600" b="0" i="0" u="none" strike="noStrike" cap="none">
                <a:solidFill>
                  <a:schemeClr val="dk1"/>
                </a:solidFill>
                <a:latin typeface="Voces"/>
                <a:ea typeface="Voces"/>
                <a:cs typeface="Voces"/>
                <a:sym typeface="Voces"/>
              </a:defRPr>
            </a:lvl9pPr>
          </a:lstStyle>
          <a:p>
            <a:pPr marL="469900" indent="-342900" algn="l">
              <a:buFont typeface="Arial" panose="020B0604020202020204" pitchFamily="34" charset="0"/>
              <a:buChar char="•"/>
            </a:pPr>
            <a:r>
              <a:rPr lang="en-US" dirty="0"/>
              <a:t>This is one of the main features of this project that enables us to determine whether a patch of land can be cultivable or not.</a:t>
            </a:r>
          </a:p>
          <a:p>
            <a:pPr marL="469900" indent="-342900" algn="l">
              <a:buFont typeface="Arial" panose="020B0604020202020204" pitchFamily="34" charset="0"/>
              <a:buChar char="•"/>
            </a:pPr>
            <a:endParaRPr lang="en-US" dirty="0"/>
          </a:p>
          <a:p>
            <a:pPr marL="469900" indent="-342900" algn="l">
              <a:buFont typeface="Arial" panose="020B0604020202020204" pitchFamily="34" charset="0"/>
              <a:buChar char="•"/>
            </a:pPr>
            <a:r>
              <a:rPr lang="en-US" dirty="0"/>
              <a:t>Upon uploading like using satellite images, the backend code classifies if the field is cultivatable or not</a:t>
            </a:r>
          </a:p>
          <a:p>
            <a:pPr marL="469900" indent="-342900" algn="l">
              <a:buFont typeface="Arial" panose="020B0604020202020204" pitchFamily="34" charset="0"/>
              <a:buChar char="•"/>
            </a:pPr>
            <a:endParaRPr lang="en-US" dirty="0"/>
          </a:p>
          <a:p>
            <a:pPr marL="469900" indent="-342900" algn="l">
              <a:buFont typeface="Arial" panose="020B0604020202020204" pitchFamily="34" charset="0"/>
              <a:buChar char="•"/>
            </a:pPr>
            <a:endParaRPr lang="en-US" dirty="0"/>
          </a:p>
        </p:txBody>
      </p:sp>
      <p:pic>
        <p:nvPicPr>
          <p:cNvPr id="7" name="Picture 6" descr="A close-up of a field&#10;&#10;Description automatically generated">
            <a:extLst>
              <a:ext uri="{FF2B5EF4-FFF2-40B4-BE49-F238E27FC236}">
                <a16:creationId xmlns:a16="http://schemas.microsoft.com/office/drawing/2014/main" id="{A2AB1018-77A7-D26F-F158-9CC6B09D98E4}"/>
              </a:ext>
            </a:extLst>
          </p:cNvPr>
          <p:cNvPicPr>
            <a:picLocks noChangeAspect="1"/>
          </p:cNvPicPr>
          <p:nvPr/>
        </p:nvPicPr>
        <p:blipFill>
          <a:blip r:embed="rId2"/>
          <a:stretch>
            <a:fillRect/>
          </a:stretch>
        </p:blipFill>
        <p:spPr>
          <a:xfrm>
            <a:off x="4564117" y="1822733"/>
            <a:ext cx="4579883" cy="2486733"/>
          </a:xfrm>
          <a:prstGeom prst="rect">
            <a:avLst/>
          </a:prstGeom>
          <a:effectLst>
            <a:outerShdw blurRad="690076" sx="102000" sy="102000" algn="ctr" rotWithShape="0">
              <a:prstClr val="black">
                <a:alpha val="40000"/>
              </a:prstClr>
            </a:outerShdw>
          </a:effectLst>
        </p:spPr>
      </p:pic>
    </p:spTree>
    <p:extLst>
      <p:ext uri="{BB962C8B-B14F-4D97-AF65-F5344CB8AC3E}">
        <p14:creationId xmlns:p14="http://schemas.microsoft.com/office/powerpoint/2010/main" val="29003138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A468-F782-C05A-0982-3C7A52D60504}"/>
              </a:ext>
            </a:extLst>
          </p:cNvPr>
          <p:cNvSpPr>
            <a:spLocks noGrp="1"/>
          </p:cNvSpPr>
          <p:nvPr>
            <p:ph type="title"/>
          </p:nvPr>
        </p:nvSpPr>
        <p:spPr/>
        <p:txBody>
          <a:bodyPr/>
          <a:lstStyle/>
          <a:p>
            <a:pPr algn="ctr"/>
            <a:r>
              <a:rPr lang="en-US" dirty="0"/>
              <a:t>ML models we implemented </a:t>
            </a:r>
          </a:p>
        </p:txBody>
      </p:sp>
      <p:sp>
        <p:nvSpPr>
          <p:cNvPr id="10" name="Rounded Rectangle 9">
            <a:extLst>
              <a:ext uri="{FF2B5EF4-FFF2-40B4-BE49-F238E27FC236}">
                <a16:creationId xmlns:a16="http://schemas.microsoft.com/office/drawing/2014/main" id="{1A8F3CA1-0FBF-7A51-F710-157E5504C9BC}"/>
              </a:ext>
            </a:extLst>
          </p:cNvPr>
          <p:cNvSpPr/>
          <p:nvPr/>
        </p:nvSpPr>
        <p:spPr>
          <a:xfrm>
            <a:off x="1956374" y="1219018"/>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Paddy cultivation identification (using satellite images)</a:t>
            </a:r>
          </a:p>
        </p:txBody>
      </p:sp>
      <p:sp>
        <p:nvSpPr>
          <p:cNvPr id="11" name="Rounded Rectangle 10">
            <a:extLst>
              <a:ext uri="{FF2B5EF4-FFF2-40B4-BE49-F238E27FC236}">
                <a16:creationId xmlns:a16="http://schemas.microsoft.com/office/drawing/2014/main" id="{BA052068-C61B-0364-E74E-4977B8669737}"/>
              </a:ext>
            </a:extLst>
          </p:cNvPr>
          <p:cNvSpPr/>
          <p:nvPr/>
        </p:nvSpPr>
        <p:spPr>
          <a:xfrm>
            <a:off x="1956374" y="1936797"/>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Paddy cultivation identification (using uploaded images)</a:t>
            </a:r>
          </a:p>
        </p:txBody>
      </p:sp>
      <p:sp>
        <p:nvSpPr>
          <p:cNvPr id="12" name="Rounded Rectangle 11">
            <a:extLst>
              <a:ext uri="{FF2B5EF4-FFF2-40B4-BE49-F238E27FC236}">
                <a16:creationId xmlns:a16="http://schemas.microsoft.com/office/drawing/2014/main" id="{557B005E-F1F7-0ED1-6862-68E936424097}"/>
              </a:ext>
            </a:extLst>
          </p:cNvPr>
          <p:cNvSpPr/>
          <p:nvPr/>
        </p:nvSpPr>
        <p:spPr>
          <a:xfrm>
            <a:off x="1956374" y="2639303"/>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Stage of paddy identification</a:t>
            </a:r>
          </a:p>
        </p:txBody>
      </p:sp>
      <p:sp>
        <p:nvSpPr>
          <p:cNvPr id="13" name="Rounded Rectangle 12">
            <a:extLst>
              <a:ext uri="{FF2B5EF4-FFF2-40B4-BE49-F238E27FC236}">
                <a16:creationId xmlns:a16="http://schemas.microsoft.com/office/drawing/2014/main" id="{912D3A9C-23C7-AC5C-446B-33FBED61DAAB}"/>
              </a:ext>
            </a:extLst>
          </p:cNvPr>
          <p:cNvSpPr/>
          <p:nvPr/>
        </p:nvSpPr>
        <p:spPr>
          <a:xfrm>
            <a:off x="1956374" y="3341809"/>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Substandard paddy identification</a:t>
            </a:r>
          </a:p>
        </p:txBody>
      </p:sp>
      <p:sp>
        <p:nvSpPr>
          <p:cNvPr id="14" name="Rounded Rectangle 13">
            <a:extLst>
              <a:ext uri="{FF2B5EF4-FFF2-40B4-BE49-F238E27FC236}">
                <a16:creationId xmlns:a16="http://schemas.microsoft.com/office/drawing/2014/main" id="{B5ACA3D1-247C-126D-9B68-80ED6024CAF0}"/>
              </a:ext>
            </a:extLst>
          </p:cNvPr>
          <p:cNvSpPr/>
          <p:nvPr/>
        </p:nvSpPr>
        <p:spPr>
          <a:xfrm>
            <a:off x="1956374" y="4059588"/>
            <a:ext cx="5231250" cy="520705"/>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Rice Identification</a:t>
            </a:r>
          </a:p>
        </p:txBody>
      </p:sp>
    </p:spTree>
    <p:extLst>
      <p:ext uri="{BB962C8B-B14F-4D97-AF65-F5344CB8AC3E}">
        <p14:creationId xmlns:p14="http://schemas.microsoft.com/office/powerpoint/2010/main" val="41539147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 Agricultural Technician CV by Slidesgo">
  <a:themeElements>
    <a:clrScheme name="Simple Light">
      <a:dk1>
        <a:srgbClr val="212121"/>
      </a:dk1>
      <a:lt1>
        <a:srgbClr val="FFFCEC"/>
      </a:lt1>
      <a:dk2>
        <a:srgbClr val="C9D2B7"/>
      </a:dk2>
      <a:lt2>
        <a:srgbClr val="FFFFFF"/>
      </a:lt2>
      <a:accent1>
        <a:srgbClr val="647766"/>
      </a:accent1>
      <a:accent2>
        <a:srgbClr val="79917C"/>
      </a:accent2>
      <a:accent3>
        <a:srgbClr val="343F36"/>
      </a:accent3>
      <a:accent4>
        <a:srgbClr val="3F4941"/>
      </a:accent4>
      <a:accent5>
        <a:srgbClr val="FFFFFF"/>
      </a:accent5>
      <a:accent6>
        <a:srgbClr val="FFFFFF"/>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911</Words>
  <Application>Microsoft Macintosh PowerPoint</Application>
  <PresentationFormat>On-screen Show (16:9)</PresentationFormat>
  <Paragraphs>107</Paragraphs>
  <Slides>23</Slides>
  <Notes>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Proxima Nova Semibold</vt:lpstr>
      <vt:lpstr>Calibri</vt:lpstr>
      <vt:lpstr>Barlow Semi Condensed</vt:lpstr>
      <vt:lpstr>Proxima Nova</vt:lpstr>
      <vt:lpstr>Arial</vt:lpstr>
      <vt:lpstr>Söhne</vt:lpstr>
      <vt:lpstr>Voces</vt:lpstr>
      <vt:lpstr>Menlo</vt:lpstr>
      <vt:lpstr>Georgia</vt:lpstr>
      <vt:lpstr>Calistoga</vt:lpstr>
      <vt:lpstr> Agricultural Technician CV by Slidesgo</vt:lpstr>
      <vt:lpstr>Slidesgo Final Pages</vt:lpstr>
      <vt:lpstr>Farmer’s All</vt:lpstr>
      <vt:lpstr>Introduction</vt:lpstr>
      <vt:lpstr>PowerPoint Presentation</vt:lpstr>
      <vt:lpstr>PowerPoint Presentation</vt:lpstr>
      <vt:lpstr>ML models we implemented </vt:lpstr>
      <vt:lpstr>PowerPoint Presentation</vt:lpstr>
      <vt:lpstr>ML models we implemented </vt:lpstr>
      <vt:lpstr>PowerPoint Presentation</vt:lpstr>
      <vt:lpstr>ML models we implemented </vt:lpstr>
      <vt:lpstr>PowerPoint Presentation</vt:lpstr>
      <vt:lpstr>ML models we implemented </vt:lpstr>
      <vt:lpstr>PowerPoint Presentation</vt:lpstr>
      <vt:lpstr>ML models we implemented </vt:lpstr>
      <vt:lpstr>PowerPoint Presentation</vt:lpstr>
      <vt:lpstr>PowerPoint Presentation</vt:lpstr>
      <vt:lpstr>PowerPoint Presentation</vt:lpstr>
      <vt:lpstr>PowerPoint Presentation</vt:lpstr>
      <vt:lpstr>PowerPoint Presentation</vt:lpstr>
      <vt:lpstr>About our machine learning model </vt:lpstr>
      <vt:lpstr>About our machine learning model </vt:lpstr>
      <vt:lpstr>About our machine learning model </vt:lpstr>
      <vt:lpstr>About our machine learning model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Famer’s All</dc:title>
  <cp:lastModifiedBy>Jyothin   Movva .</cp:lastModifiedBy>
  <cp:revision>5</cp:revision>
  <dcterms:modified xsi:type="dcterms:W3CDTF">2023-10-29T11:37:06Z</dcterms:modified>
</cp:coreProperties>
</file>