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 id="2147483714" r:id="rId2"/>
  </p:sldMasterIdLst>
  <p:notesMasterIdLst>
    <p:notesMasterId r:id="rId20"/>
  </p:notesMasterIdLst>
  <p:sldIdLst>
    <p:sldId id="256" r:id="rId3"/>
    <p:sldId id="341" r:id="rId4"/>
    <p:sldId id="344" r:id="rId5"/>
    <p:sldId id="345" r:id="rId6"/>
    <p:sldId id="346" r:id="rId7"/>
    <p:sldId id="348" r:id="rId8"/>
    <p:sldId id="349" r:id="rId9"/>
    <p:sldId id="350" r:id="rId10"/>
    <p:sldId id="351" r:id="rId11"/>
    <p:sldId id="352" r:id="rId12"/>
    <p:sldId id="353" r:id="rId13"/>
    <p:sldId id="358" r:id="rId14"/>
    <p:sldId id="354" r:id="rId15"/>
    <p:sldId id="355" r:id="rId16"/>
    <p:sldId id="356" r:id="rId17"/>
    <p:sldId id="357" r:id="rId18"/>
    <p:sldId id="283" r:id="rId19"/>
  </p:sldIdLst>
  <p:sldSz cx="9144000" cy="5143500" type="screen16x9"/>
  <p:notesSz cx="6858000" cy="9144000"/>
  <p:embeddedFontLst>
    <p:embeddedFont>
      <p:font typeface="Barlow Semi Condensed" panose="020F050202020403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listoga" pitchFamily="2" charset="77"/>
      <p:regular r:id="rId29"/>
    </p:embeddedFont>
    <p:embeddedFont>
      <p:font typeface="Georgia" panose="02040502050405020303" pitchFamily="18" charset="0"/>
      <p:regular r:id="rId30"/>
      <p:bold r:id="rId31"/>
      <p:italic r:id="rId32"/>
      <p:boldItalic r:id="rId33"/>
    </p:embeddedFont>
    <p:embeddedFont>
      <p:font typeface="Proxima Nova" panose="02000506030000020004" pitchFamily="2" charset="0"/>
      <p:regular r:id="rId34"/>
      <p:bold r:id="rId35"/>
      <p:italic r:id="rId36"/>
      <p:boldItalic r:id="rId37"/>
    </p:embeddedFont>
    <p:embeddedFont>
      <p:font typeface="Proxima Nova Semibold" panose="02000506030000020004" pitchFamily="2" charset="0"/>
      <p:regular r:id="rId38"/>
      <p:bold r:id="rId39"/>
      <p:italic r:id="rId40"/>
      <p:boldItalic r:id="rId41"/>
    </p:embeddedFont>
    <p:embeddedFont>
      <p:font typeface="Voces" pitchFamily="2" charset="77"/>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80560A-9072-4060-A211-3F0BA3C4F9DB}">
  <a:tblStyle styleId="{3780560A-9072-4060-A211-3F0BA3C4F9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5"/>
    <p:restoredTop sz="94673"/>
  </p:normalViewPr>
  <p:slideViewPr>
    <p:cSldViewPr snapToGrid="0">
      <p:cViewPr>
        <p:scale>
          <a:sx n="131" d="100"/>
          <a:sy n="131" d="100"/>
        </p:scale>
        <p:origin x="40" y="8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gf28780cc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f28780cc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00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37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64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9"/>
        <p:cNvGrpSpPr/>
        <p:nvPr/>
      </p:nvGrpSpPr>
      <p:grpSpPr>
        <a:xfrm>
          <a:off x="0" y="0"/>
          <a:ext cx="0" cy="0"/>
          <a:chOff x="0" y="0"/>
          <a:chExt cx="0" cy="0"/>
        </a:xfrm>
      </p:grpSpPr>
      <p:sp>
        <p:nvSpPr>
          <p:cNvPr id="3200" name="Google Shape;3200;gcb2461b86d_2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1" name="Google Shape;3201;gcb2461b86d_2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1895986" y="4021295"/>
            <a:ext cx="7282212" cy="1563322"/>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216394">
            <a:off x="7760494" y="3184712"/>
            <a:ext cx="1854010" cy="932631"/>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897050" y="1201948"/>
            <a:ext cx="5349900" cy="19233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3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101800" y="3331550"/>
            <a:ext cx="4940400" cy="45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5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rot="1261409">
            <a:off x="-215992" y="3242195"/>
            <a:ext cx="3158359" cy="1823059"/>
          </a:xfrm>
          <a:custGeom>
            <a:avLst/>
            <a:gdLst/>
            <a:ahLst/>
            <a:cxnLst/>
            <a:rect l="l" t="t" r="r" b="b"/>
            <a:pathLst>
              <a:path w="58983" h="34046" extrusionOk="0">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13637" flipH="1">
            <a:off x="-437435" y="-125999"/>
            <a:ext cx="2701620" cy="2155606"/>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flipH="1">
            <a:off x="1407484" y="24650"/>
            <a:ext cx="1386501" cy="673098"/>
            <a:chOff x="6262493" y="240300"/>
            <a:chExt cx="1386501" cy="673098"/>
          </a:xfrm>
        </p:grpSpPr>
        <p:sp>
          <p:nvSpPr>
            <p:cNvPr id="16" name="Google Shape;16;p2"/>
            <p:cNvSpPr/>
            <p:nvPr/>
          </p:nvSpPr>
          <p:spPr>
            <a:xfrm rot="-2993311">
              <a:off x="6741361" y="379346"/>
              <a:ext cx="49012" cy="45865"/>
            </a:xfrm>
            <a:custGeom>
              <a:avLst/>
              <a:gdLst/>
              <a:ahLst/>
              <a:cxnLst/>
              <a:rect l="l" t="t" r="r" b="b"/>
              <a:pathLst>
                <a:path w="1137" h="1064" extrusionOk="0">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993311">
              <a:off x="6637232" y="391853"/>
              <a:ext cx="39529" cy="31640"/>
            </a:xfrm>
            <a:custGeom>
              <a:avLst/>
              <a:gdLst/>
              <a:ahLst/>
              <a:cxnLst/>
              <a:rect l="l" t="t" r="r" b="b"/>
              <a:pathLst>
                <a:path w="917" h="734" extrusionOk="0">
                  <a:moveTo>
                    <a:pt x="477" y="0"/>
                  </a:moveTo>
                  <a:cubicBezTo>
                    <a:pt x="0" y="37"/>
                    <a:pt x="0" y="697"/>
                    <a:pt x="477" y="733"/>
                  </a:cubicBezTo>
                  <a:cubicBezTo>
                    <a:pt x="917" y="697"/>
                    <a:pt x="917" y="3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993311">
              <a:off x="6632824" y="249830"/>
              <a:ext cx="41124" cy="34830"/>
            </a:xfrm>
            <a:custGeom>
              <a:avLst/>
              <a:gdLst/>
              <a:ahLst/>
              <a:cxnLst/>
              <a:rect l="l" t="t" r="r" b="b"/>
              <a:pathLst>
                <a:path w="954" h="808" extrusionOk="0">
                  <a:moveTo>
                    <a:pt x="477" y="1"/>
                  </a:moveTo>
                  <a:cubicBezTo>
                    <a:pt x="1" y="74"/>
                    <a:pt x="1" y="734"/>
                    <a:pt x="477" y="807"/>
                  </a:cubicBezTo>
                  <a:cubicBezTo>
                    <a:pt x="954" y="734"/>
                    <a:pt x="954" y="74"/>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993311">
              <a:off x="6438067" y="361479"/>
              <a:ext cx="36382" cy="26898"/>
            </a:xfrm>
            <a:custGeom>
              <a:avLst/>
              <a:gdLst/>
              <a:ahLst/>
              <a:cxnLst/>
              <a:rect l="l" t="t" r="r" b="b"/>
              <a:pathLst>
                <a:path w="844" h="624" extrusionOk="0">
                  <a:moveTo>
                    <a:pt x="441" y="0"/>
                  </a:moveTo>
                  <a:cubicBezTo>
                    <a:pt x="1" y="0"/>
                    <a:pt x="1" y="623"/>
                    <a:pt x="441" y="623"/>
                  </a:cubicBezTo>
                  <a:cubicBezTo>
                    <a:pt x="844" y="623"/>
                    <a:pt x="844"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993311">
              <a:off x="6268374" y="310309"/>
              <a:ext cx="55349" cy="41124"/>
            </a:xfrm>
            <a:custGeom>
              <a:avLst/>
              <a:gdLst/>
              <a:ahLst/>
              <a:cxnLst/>
              <a:rect l="l" t="t" r="r" b="b"/>
              <a:pathLst>
                <a:path w="1284" h="954" extrusionOk="0">
                  <a:moveTo>
                    <a:pt x="624" y="1"/>
                  </a:moveTo>
                  <a:cubicBezTo>
                    <a:pt x="1" y="1"/>
                    <a:pt x="1" y="954"/>
                    <a:pt x="624" y="954"/>
                  </a:cubicBezTo>
                  <a:cubicBezTo>
                    <a:pt x="1284" y="954"/>
                    <a:pt x="128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993311">
              <a:off x="6973065" y="431123"/>
              <a:ext cx="50607" cy="42719"/>
            </a:xfrm>
            <a:custGeom>
              <a:avLst/>
              <a:gdLst/>
              <a:ahLst/>
              <a:cxnLst/>
              <a:rect l="l" t="t" r="r" b="b"/>
              <a:pathLst>
                <a:path w="1174" h="991" extrusionOk="0">
                  <a:moveTo>
                    <a:pt x="587" y="0"/>
                  </a:moveTo>
                  <a:cubicBezTo>
                    <a:pt x="0" y="74"/>
                    <a:pt x="0" y="954"/>
                    <a:pt x="587" y="990"/>
                  </a:cubicBezTo>
                  <a:cubicBezTo>
                    <a:pt x="1173" y="954"/>
                    <a:pt x="1173" y="74"/>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993311">
              <a:off x="6926179" y="649809"/>
              <a:ext cx="53754" cy="53797"/>
            </a:xfrm>
            <a:custGeom>
              <a:avLst/>
              <a:gdLst/>
              <a:ahLst/>
              <a:cxnLst/>
              <a:rect l="l" t="t" r="r" b="b"/>
              <a:pathLst>
                <a:path w="1247" h="1248" extrusionOk="0">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993311">
              <a:off x="7118756" y="565411"/>
              <a:ext cx="52159" cy="39529"/>
            </a:xfrm>
            <a:custGeom>
              <a:avLst/>
              <a:gdLst/>
              <a:ahLst/>
              <a:cxnLst/>
              <a:rect l="l" t="t" r="r" b="b"/>
              <a:pathLst>
                <a:path w="1210" h="917" extrusionOk="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993311">
              <a:off x="7122773" y="771558"/>
              <a:ext cx="58495" cy="44313"/>
            </a:xfrm>
            <a:custGeom>
              <a:avLst/>
              <a:gdLst/>
              <a:ahLst/>
              <a:cxnLst/>
              <a:rect l="l" t="t" r="r" b="b"/>
              <a:pathLst>
                <a:path w="1357" h="1028" extrusionOk="0">
                  <a:moveTo>
                    <a:pt x="660" y="1"/>
                  </a:moveTo>
                  <a:cubicBezTo>
                    <a:pt x="0" y="1"/>
                    <a:pt x="0" y="1027"/>
                    <a:pt x="660" y="1027"/>
                  </a:cubicBezTo>
                  <a:cubicBezTo>
                    <a:pt x="1357" y="1027"/>
                    <a:pt x="1357"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993311">
              <a:off x="7260626" y="735949"/>
              <a:ext cx="56901" cy="42719"/>
            </a:xfrm>
            <a:custGeom>
              <a:avLst/>
              <a:gdLst/>
              <a:ahLst/>
              <a:cxnLst/>
              <a:rect l="l" t="t" r="r" b="b"/>
              <a:pathLst>
                <a:path w="1320" h="991" extrusionOk="0">
                  <a:moveTo>
                    <a:pt x="660" y="1"/>
                  </a:moveTo>
                  <a:cubicBezTo>
                    <a:pt x="0" y="1"/>
                    <a:pt x="0" y="991"/>
                    <a:pt x="660" y="991"/>
                  </a:cubicBezTo>
                  <a:cubicBezTo>
                    <a:pt x="1320" y="991"/>
                    <a:pt x="1320"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993311">
              <a:off x="7382313" y="791605"/>
              <a:ext cx="34787" cy="26898"/>
            </a:xfrm>
            <a:custGeom>
              <a:avLst/>
              <a:gdLst/>
              <a:ahLst/>
              <a:cxnLst/>
              <a:rect l="l" t="t" r="r" b="b"/>
              <a:pathLst>
                <a:path w="807" h="624" extrusionOk="0">
                  <a:moveTo>
                    <a:pt x="403" y="0"/>
                  </a:moveTo>
                  <a:cubicBezTo>
                    <a:pt x="0" y="0"/>
                    <a:pt x="0" y="623"/>
                    <a:pt x="403" y="623"/>
                  </a:cubicBezTo>
                  <a:cubicBezTo>
                    <a:pt x="807" y="623"/>
                    <a:pt x="807"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993311">
              <a:off x="7599961" y="867152"/>
              <a:ext cx="42719" cy="36382"/>
            </a:xfrm>
            <a:custGeom>
              <a:avLst/>
              <a:gdLst/>
              <a:ahLst/>
              <a:cxnLst/>
              <a:rect l="l" t="t" r="r" b="b"/>
              <a:pathLst>
                <a:path w="991" h="844" extrusionOk="0">
                  <a:moveTo>
                    <a:pt x="477" y="0"/>
                  </a:moveTo>
                  <a:cubicBezTo>
                    <a:pt x="0" y="74"/>
                    <a:pt x="0" y="770"/>
                    <a:pt x="477" y="843"/>
                  </a:cubicBezTo>
                  <a:cubicBezTo>
                    <a:pt x="990" y="770"/>
                    <a:pt x="990" y="74"/>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flipH="1">
            <a:off x="-104526" y="-63248"/>
            <a:ext cx="1441024" cy="328543"/>
          </a:xfrm>
          <a:custGeom>
            <a:avLst/>
            <a:gdLst/>
            <a:ahLst/>
            <a:cxnLst/>
            <a:rect l="l" t="t" r="r" b="b"/>
            <a:pathLst>
              <a:path w="45383" h="10347" extrusionOk="0">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29;p2"/>
          <p:cNvSpPr/>
          <p:nvPr/>
        </p:nvSpPr>
        <p:spPr>
          <a:xfrm rot="6741749">
            <a:off x="7918060" y="96680"/>
            <a:ext cx="1491548" cy="885622"/>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654375" y="1486672"/>
            <a:ext cx="2413200" cy="241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1208850" y="3315150"/>
            <a:ext cx="1015989" cy="1055050"/>
            <a:chOff x="1208850" y="3315150"/>
            <a:chExt cx="1015989" cy="1055050"/>
          </a:xfrm>
        </p:grpSpPr>
        <p:sp>
          <p:nvSpPr>
            <p:cNvPr id="32" name="Google Shape;32;p2"/>
            <p:cNvSpPr/>
            <p:nvPr/>
          </p:nvSpPr>
          <p:spPr>
            <a:xfrm>
              <a:off x="1878411" y="3315150"/>
              <a:ext cx="59829" cy="47509"/>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81959" y="3554139"/>
              <a:ext cx="66828" cy="56329"/>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53466" y="3392480"/>
              <a:ext cx="59829" cy="43961"/>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21824" y="3791833"/>
              <a:ext cx="67595" cy="45303"/>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23248" y="3652563"/>
              <a:ext cx="52782" cy="40461"/>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7842" y="3851185"/>
              <a:ext cx="3548" cy="5321"/>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08850" y="4042712"/>
              <a:ext cx="42187" cy="35236"/>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54463" y="3607402"/>
              <a:ext cx="59829" cy="47509"/>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47113" y="3820071"/>
              <a:ext cx="63281" cy="64240"/>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58010" y="3846391"/>
              <a:ext cx="66828" cy="56329"/>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29518" y="3684732"/>
              <a:ext cx="59829" cy="43961"/>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97876" y="4084085"/>
              <a:ext cx="67595" cy="45303"/>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99299" y="3944815"/>
              <a:ext cx="52782" cy="40461"/>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23893" y="4143437"/>
              <a:ext cx="3548" cy="5321"/>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84901" y="4334964"/>
              <a:ext cx="42187" cy="35236"/>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rot="-168174">
            <a:off x="4363558" y="-69167"/>
            <a:ext cx="2347041" cy="346449"/>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2"/>
          <p:cNvGrpSpPr/>
          <p:nvPr/>
        </p:nvGrpSpPr>
        <p:grpSpPr>
          <a:xfrm rot="-2005385">
            <a:off x="7522888" y="205445"/>
            <a:ext cx="647404" cy="667404"/>
            <a:chOff x="8430750" y="977888"/>
            <a:chExt cx="647424" cy="667425"/>
          </a:xfrm>
        </p:grpSpPr>
        <p:sp>
          <p:nvSpPr>
            <p:cNvPr id="49" name="Google Shape;49;p2"/>
            <p:cNvSpPr/>
            <p:nvPr/>
          </p:nvSpPr>
          <p:spPr>
            <a:xfrm>
              <a:off x="9016595" y="977888"/>
              <a:ext cx="52350" cy="41570"/>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35170" y="1163966"/>
              <a:ext cx="55371" cy="56210"/>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019699" y="1186995"/>
              <a:ext cx="58475" cy="49288"/>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19775" y="1045549"/>
              <a:ext cx="52350" cy="38466"/>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92090" y="1394971"/>
              <a:ext cx="59146" cy="39640"/>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618341" y="1273113"/>
              <a:ext cx="46184" cy="35404"/>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639861" y="1446901"/>
              <a:ext cx="3104" cy="4656"/>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430750" y="1614481"/>
              <a:ext cx="36914" cy="30831"/>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7165379">
            <a:off x="4023606" y="-222934"/>
            <a:ext cx="745446" cy="1353354"/>
            <a:chOff x="4614150" y="3299838"/>
            <a:chExt cx="745375" cy="1353225"/>
          </a:xfrm>
        </p:grpSpPr>
        <p:sp>
          <p:nvSpPr>
            <p:cNvPr id="58" name="Google Shape;58;p2"/>
            <p:cNvSpPr/>
            <p:nvPr/>
          </p:nvSpPr>
          <p:spPr>
            <a:xfrm>
              <a:off x="4614150" y="3299838"/>
              <a:ext cx="392375" cy="1353225"/>
            </a:xfrm>
            <a:custGeom>
              <a:avLst/>
              <a:gdLst/>
              <a:ahLst/>
              <a:cxnLst/>
              <a:rect l="l" t="t" r="r" b="b"/>
              <a:pathLst>
                <a:path w="15695" h="54129" extrusionOk="0">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885025" y="4000888"/>
              <a:ext cx="221825" cy="150500"/>
            </a:xfrm>
            <a:custGeom>
              <a:avLst/>
              <a:gdLst/>
              <a:ahLst/>
              <a:cxnLst/>
              <a:rect l="l" t="t" r="r" b="b"/>
              <a:pathLst>
                <a:path w="8873" h="6020" extrusionOk="0">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26900" y="3820363"/>
              <a:ext cx="94175" cy="404475"/>
            </a:xfrm>
            <a:custGeom>
              <a:avLst/>
              <a:gdLst/>
              <a:ahLst/>
              <a:cxnLst/>
              <a:rect l="l" t="t" r="r" b="b"/>
              <a:pathLst>
                <a:path w="3767" h="16179" extrusionOk="0">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92125" y="4126163"/>
              <a:ext cx="278775" cy="191100"/>
            </a:xfrm>
            <a:custGeom>
              <a:avLst/>
              <a:gdLst/>
              <a:ahLst/>
              <a:cxnLst/>
              <a:rect l="l" t="t" r="r" b="b"/>
              <a:pathLst>
                <a:path w="11151" h="7644" extrusionOk="0">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49500" y="3520763"/>
              <a:ext cx="410025" cy="513450"/>
            </a:xfrm>
            <a:custGeom>
              <a:avLst/>
              <a:gdLst/>
              <a:ahLst/>
              <a:cxnLst/>
              <a:rect l="l" t="t" r="r" b="b"/>
              <a:pathLst>
                <a:path w="16401" h="20538" extrusionOk="0">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514"/>
        <p:cNvGrpSpPr/>
        <p:nvPr/>
      </p:nvGrpSpPr>
      <p:grpSpPr>
        <a:xfrm>
          <a:off x="0" y="0"/>
          <a:ext cx="0" cy="0"/>
          <a:chOff x="0" y="0"/>
          <a:chExt cx="0" cy="0"/>
        </a:xfrm>
      </p:grpSpPr>
      <p:sp>
        <p:nvSpPr>
          <p:cNvPr id="2515" name="Google Shape;2515;p6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p:nvPr/>
        </p:nvSpPr>
        <p:spPr>
          <a:xfrm rot="2479792">
            <a:off x="-1467390" y="3344051"/>
            <a:ext cx="3158401" cy="1823083"/>
          </a:xfrm>
          <a:custGeom>
            <a:avLst/>
            <a:gdLst/>
            <a:ahLst/>
            <a:cxnLst/>
            <a:rect l="l" t="t" r="r" b="b"/>
            <a:pathLst>
              <a:path w="58983" h="34046" extrusionOk="0">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10374333">
            <a:off x="5967606" y="4784092"/>
            <a:ext cx="2346946" cy="346435"/>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a:spLocks noGrp="1"/>
          </p:cNvSpPr>
          <p:nvPr>
            <p:ph type="title"/>
          </p:nvPr>
        </p:nvSpPr>
        <p:spPr>
          <a:xfrm>
            <a:off x="712350" y="421109"/>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9" name="Google Shape;109;p4"/>
          <p:cNvSpPr txBox="1">
            <a:spLocks noGrp="1"/>
          </p:cNvSpPr>
          <p:nvPr>
            <p:ph type="subTitle" idx="1"/>
          </p:nvPr>
        </p:nvSpPr>
        <p:spPr>
          <a:xfrm>
            <a:off x="709875" y="1135200"/>
            <a:ext cx="7719300" cy="34734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Barlow Semi Condensed"/>
              <a:buChar char="●"/>
              <a:defRPr sz="1200"/>
            </a:lvl1pPr>
            <a:lvl2pPr lvl="1">
              <a:spcBef>
                <a:spcPts val="0"/>
              </a:spcBef>
              <a:spcAft>
                <a:spcPts val="0"/>
              </a:spcAft>
              <a:buSzPts val="1600"/>
              <a:buFont typeface="Barlow Semi Condensed"/>
              <a:buChar char="○"/>
              <a:defRPr/>
            </a:lvl2pPr>
            <a:lvl3pPr lvl="2">
              <a:spcBef>
                <a:spcPts val="0"/>
              </a:spcBef>
              <a:spcAft>
                <a:spcPts val="0"/>
              </a:spcAft>
              <a:buSzPts val="1600"/>
              <a:buFont typeface="Barlow Semi Condensed"/>
              <a:buChar char="■"/>
              <a:defRPr/>
            </a:lvl3pPr>
            <a:lvl4pPr lvl="3">
              <a:spcBef>
                <a:spcPts val="0"/>
              </a:spcBef>
              <a:spcAft>
                <a:spcPts val="0"/>
              </a:spcAft>
              <a:buSzPts val="1600"/>
              <a:buFont typeface="Barlow Semi Condensed"/>
              <a:buChar char="●"/>
              <a:defRPr/>
            </a:lvl4pPr>
            <a:lvl5pPr lvl="4">
              <a:spcBef>
                <a:spcPts val="0"/>
              </a:spcBef>
              <a:spcAft>
                <a:spcPts val="0"/>
              </a:spcAft>
              <a:buSzPts val="1600"/>
              <a:buFont typeface="Barlow Semi Condensed"/>
              <a:buChar char="○"/>
              <a:defRPr/>
            </a:lvl5pPr>
            <a:lvl6pPr lvl="5">
              <a:spcBef>
                <a:spcPts val="0"/>
              </a:spcBef>
              <a:spcAft>
                <a:spcPts val="0"/>
              </a:spcAft>
              <a:buSzPts val="1600"/>
              <a:buFont typeface="Barlow Semi Condensed"/>
              <a:buChar char="■"/>
              <a:defRPr/>
            </a:lvl6pPr>
            <a:lvl7pPr lvl="6">
              <a:spcBef>
                <a:spcPts val="0"/>
              </a:spcBef>
              <a:spcAft>
                <a:spcPts val="0"/>
              </a:spcAft>
              <a:buSzPts val="1600"/>
              <a:buFont typeface="Barlow Semi Condensed"/>
              <a:buChar char="●"/>
              <a:defRPr/>
            </a:lvl7pPr>
            <a:lvl8pPr lvl="7">
              <a:spcBef>
                <a:spcPts val="0"/>
              </a:spcBef>
              <a:spcAft>
                <a:spcPts val="0"/>
              </a:spcAft>
              <a:buSzPts val="1600"/>
              <a:buFont typeface="Barlow Semi Condensed"/>
              <a:buChar char="○"/>
              <a:defRPr/>
            </a:lvl8pPr>
            <a:lvl9pPr lvl="8">
              <a:spcBef>
                <a:spcPts val="0"/>
              </a:spcBef>
              <a:spcAft>
                <a:spcPts val="0"/>
              </a:spcAft>
              <a:buSzPts val="1600"/>
              <a:buFont typeface="Barlow Semi Condensed"/>
              <a:buChar char="■"/>
              <a:defRPr/>
            </a:lvl9pPr>
          </a:lstStyle>
          <a:p>
            <a:endParaRPr/>
          </a:p>
        </p:txBody>
      </p:sp>
      <p:sp>
        <p:nvSpPr>
          <p:cNvPr id="110" name="Google Shape;110;p4"/>
          <p:cNvSpPr/>
          <p:nvPr/>
        </p:nvSpPr>
        <p:spPr>
          <a:xfrm flipH="1">
            <a:off x="7794500" y="4467125"/>
            <a:ext cx="1319725" cy="783600"/>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flipH="1">
            <a:off x="8405649" y="4118825"/>
            <a:ext cx="741826" cy="1079669"/>
          </a:xfrm>
          <a:custGeom>
            <a:avLst/>
            <a:gdLst/>
            <a:ahLst/>
            <a:cxnLst/>
            <a:rect l="l" t="t" r="r" b="b"/>
            <a:pathLst>
              <a:path w="24709" h="35962" extrusionOk="0">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4"/>
          <p:cNvGrpSpPr/>
          <p:nvPr/>
        </p:nvGrpSpPr>
        <p:grpSpPr>
          <a:xfrm>
            <a:off x="-585838" y="-42816"/>
            <a:ext cx="1395308" cy="1361806"/>
            <a:chOff x="-605888" y="3025234"/>
            <a:chExt cx="1395308" cy="1361806"/>
          </a:xfrm>
        </p:grpSpPr>
        <p:sp>
          <p:nvSpPr>
            <p:cNvPr id="113" name="Google Shape;113;p4"/>
            <p:cNvSpPr/>
            <p:nvPr/>
          </p:nvSpPr>
          <p:spPr>
            <a:xfrm rot="3361624">
              <a:off x="-373834" y="3178614"/>
              <a:ext cx="931198" cy="1055048"/>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3361624">
              <a:off x="297454" y="3636353"/>
              <a:ext cx="33025" cy="118625"/>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3361624">
              <a:off x="269249" y="3678053"/>
              <a:ext cx="38525" cy="261799"/>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3361624">
              <a:off x="-17333" y="3631672"/>
              <a:ext cx="336899" cy="244375"/>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3361624">
              <a:off x="201232" y="3789897"/>
              <a:ext cx="52250" cy="329399"/>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3361624">
              <a:off x="322719" y="3192714"/>
              <a:ext cx="236050" cy="617999"/>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4"/>
          <p:cNvGrpSpPr/>
          <p:nvPr/>
        </p:nvGrpSpPr>
        <p:grpSpPr>
          <a:xfrm>
            <a:off x="8076723" y="114074"/>
            <a:ext cx="1209930" cy="1048028"/>
            <a:chOff x="5229248" y="898924"/>
            <a:chExt cx="1209930" cy="1048028"/>
          </a:xfrm>
        </p:grpSpPr>
        <p:sp>
          <p:nvSpPr>
            <p:cNvPr id="120" name="Google Shape;120;p4"/>
            <p:cNvSpPr/>
            <p:nvPr/>
          </p:nvSpPr>
          <p:spPr>
            <a:xfrm rot="-1312267">
              <a:off x="5738194" y="1500122"/>
              <a:ext cx="26729" cy="19762"/>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312267">
              <a:off x="5844787" y="1484422"/>
              <a:ext cx="29041" cy="20933"/>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312267">
              <a:off x="5760894" y="1418750"/>
              <a:ext cx="36040" cy="32144"/>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312267">
              <a:off x="5942757" y="1271235"/>
              <a:ext cx="37180" cy="30213"/>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312267">
              <a:off x="5897194" y="1418190"/>
              <a:ext cx="38352" cy="32556"/>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312267">
              <a:off x="6067887" y="1562551"/>
              <a:ext cx="32525" cy="40695"/>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312267">
              <a:off x="5795316" y="1329791"/>
              <a:ext cx="51114" cy="54598"/>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312267">
              <a:off x="5643133" y="1219725"/>
              <a:ext cx="53426" cy="39492"/>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312267">
              <a:off x="5669359" y="1104610"/>
              <a:ext cx="58082" cy="44147"/>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312267">
              <a:off x="5548133" y="1318339"/>
              <a:ext cx="73188" cy="56910"/>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312267">
              <a:off x="5547673" y="1145081"/>
              <a:ext cx="49974" cy="44147"/>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312267">
              <a:off x="5434908" y="1134236"/>
              <a:ext cx="25589" cy="19762"/>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312267">
              <a:off x="5297086" y="976303"/>
              <a:ext cx="29041" cy="22105"/>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312267">
              <a:off x="5232008" y="902979"/>
              <a:ext cx="25589" cy="19762"/>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312267">
              <a:off x="6074647" y="1388303"/>
              <a:ext cx="66221" cy="48771"/>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312267">
              <a:off x="5796620" y="1630261"/>
              <a:ext cx="69704" cy="5488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312267">
              <a:off x="6190895" y="1686752"/>
              <a:ext cx="38352" cy="30213"/>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312267">
              <a:off x="6252449" y="1784569"/>
              <a:ext cx="38352" cy="29073"/>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312267">
              <a:off x="6393003" y="1908904"/>
              <a:ext cx="41835" cy="31384"/>
            </a:xfrm>
            <a:custGeom>
              <a:avLst/>
              <a:gdLst/>
              <a:ahLst/>
              <a:cxnLst/>
              <a:rect l="l" t="t" r="r" b="b"/>
              <a:pathLst>
                <a:path w="1321" h="991" extrusionOk="0">
                  <a:moveTo>
                    <a:pt x="661" y="1"/>
                  </a:moveTo>
                  <a:cubicBezTo>
                    <a:pt x="1" y="1"/>
                    <a:pt x="1" y="991"/>
                    <a:pt x="661" y="991"/>
                  </a:cubicBezTo>
                  <a:cubicBezTo>
                    <a:pt x="1320" y="991"/>
                    <a:pt x="1320" y="1"/>
                    <a:pt x="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p:nvPr/>
        </p:nvSpPr>
        <p:spPr>
          <a:xfrm rot="-4540936">
            <a:off x="-600645" y="3844858"/>
            <a:ext cx="1853967" cy="932609"/>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1"/>
        <p:cNvGrpSpPr/>
        <p:nvPr/>
      </p:nvGrpSpPr>
      <p:grpSpPr>
        <a:xfrm>
          <a:off x="0" y="0"/>
          <a:ext cx="0" cy="0"/>
          <a:chOff x="0" y="0"/>
          <a:chExt cx="0" cy="0"/>
        </a:xfrm>
      </p:grpSpPr>
      <p:sp>
        <p:nvSpPr>
          <p:cNvPr id="362" name="Google Shape;362;p10"/>
          <p:cNvSpPr txBox="1">
            <a:spLocks noGrp="1"/>
          </p:cNvSpPr>
          <p:nvPr>
            <p:ph type="title"/>
          </p:nvPr>
        </p:nvSpPr>
        <p:spPr>
          <a:xfrm>
            <a:off x="713225" y="1611049"/>
            <a:ext cx="3646800" cy="1645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363"/>
        <p:cNvGrpSpPr/>
        <p:nvPr/>
      </p:nvGrpSpPr>
      <p:grpSpPr>
        <a:xfrm>
          <a:off x="0" y="0"/>
          <a:ext cx="0" cy="0"/>
          <a:chOff x="0" y="0"/>
          <a:chExt cx="0" cy="0"/>
        </a:xfrm>
      </p:grpSpPr>
      <p:sp>
        <p:nvSpPr>
          <p:cNvPr id="364" name="Google Shape;364;p11"/>
          <p:cNvSpPr txBox="1">
            <a:spLocks noGrp="1"/>
          </p:cNvSpPr>
          <p:nvPr>
            <p:ph type="title" hasCustomPrompt="1"/>
          </p:nvPr>
        </p:nvSpPr>
        <p:spPr>
          <a:xfrm>
            <a:off x="837200" y="1029925"/>
            <a:ext cx="74697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5" name="Google Shape;365;p11"/>
          <p:cNvSpPr txBox="1">
            <a:spLocks noGrp="1"/>
          </p:cNvSpPr>
          <p:nvPr>
            <p:ph type="subTitle" idx="1"/>
          </p:nvPr>
        </p:nvSpPr>
        <p:spPr>
          <a:xfrm>
            <a:off x="1957400" y="2966150"/>
            <a:ext cx="4965900" cy="764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solidFill>
                  <a:schemeClr val="l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6" name="Google Shape;366;p11"/>
          <p:cNvSpPr/>
          <p:nvPr/>
        </p:nvSpPr>
        <p:spPr>
          <a:xfrm flipH="1">
            <a:off x="-304862" y="4298200"/>
            <a:ext cx="5129137" cy="845395"/>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11"/>
          <p:cNvSpPr/>
          <p:nvPr/>
        </p:nvSpPr>
        <p:spPr>
          <a:xfrm>
            <a:off x="4543300" y="4421000"/>
            <a:ext cx="4715411" cy="788473"/>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0800000">
            <a:off x="2311743" y="4563632"/>
            <a:ext cx="2972232" cy="775568"/>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106640">
            <a:off x="-13238" y="3067880"/>
            <a:ext cx="1563285" cy="1281365"/>
          </a:xfrm>
          <a:custGeom>
            <a:avLst/>
            <a:gdLst/>
            <a:ahLst/>
            <a:cxnLst/>
            <a:rect l="l" t="t" r="r" b="b"/>
            <a:pathLst>
              <a:path w="62527" h="51251" extrusionOk="0">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0526534">
            <a:off x="7637747" y="-55708"/>
            <a:ext cx="1586046" cy="941653"/>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1"/>
          <p:cNvGrpSpPr/>
          <p:nvPr/>
        </p:nvGrpSpPr>
        <p:grpSpPr>
          <a:xfrm>
            <a:off x="8184350" y="388499"/>
            <a:ext cx="696291" cy="1016185"/>
            <a:chOff x="8379850" y="2829899"/>
            <a:chExt cx="696291" cy="1016185"/>
          </a:xfrm>
        </p:grpSpPr>
        <p:sp>
          <p:nvSpPr>
            <p:cNvPr id="372" name="Google Shape;372;p11"/>
            <p:cNvSpPr/>
            <p:nvPr/>
          </p:nvSpPr>
          <p:spPr>
            <a:xfrm rot="1098150">
              <a:off x="8979542" y="2837624"/>
              <a:ext cx="56577" cy="45770"/>
            </a:xfrm>
            <a:custGeom>
              <a:avLst/>
              <a:gdLst/>
              <a:ahLst/>
              <a:cxnLst/>
              <a:rect l="l" t="t" r="r" b="b"/>
              <a:pathLst>
                <a:path w="1356" h="1097" extrusionOk="0">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098150">
              <a:off x="9012001" y="3084611"/>
              <a:ext cx="58162" cy="47439"/>
            </a:xfrm>
            <a:custGeom>
              <a:avLst/>
              <a:gdLst/>
              <a:ahLst/>
              <a:cxnLst/>
              <a:rect l="l" t="t" r="r" b="b"/>
              <a:pathLst>
                <a:path w="1394" h="1137" extrusionOk="0">
                  <a:moveTo>
                    <a:pt x="697" y="0"/>
                  </a:moveTo>
                  <a:cubicBezTo>
                    <a:pt x="0" y="73"/>
                    <a:pt x="0" y="1063"/>
                    <a:pt x="697" y="1137"/>
                  </a:cubicBezTo>
                  <a:cubicBezTo>
                    <a:pt x="1393" y="1063"/>
                    <a:pt x="1393" y="73"/>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098150">
              <a:off x="8763840" y="2928263"/>
              <a:ext cx="84156" cy="62752"/>
            </a:xfrm>
            <a:custGeom>
              <a:avLst/>
              <a:gdLst/>
              <a:ahLst/>
              <a:cxnLst/>
              <a:rect l="l" t="t" r="r" b="b"/>
              <a:pathLst>
                <a:path w="2017" h="1504" extrusionOk="0">
                  <a:moveTo>
                    <a:pt x="1027" y="1"/>
                  </a:moveTo>
                  <a:cubicBezTo>
                    <a:pt x="0" y="1"/>
                    <a:pt x="0" y="1504"/>
                    <a:pt x="1027" y="1504"/>
                  </a:cubicBezTo>
                  <a:cubicBezTo>
                    <a:pt x="2017" y="1504"/>
                    <a:pt x="2017" y="1"/>
                    <a:pt x="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098150">
              <a:off x="8801407" y="3201905"/>
              <a:ext cx="67341" cy="55116"/>
            </a:xfrm>
            <a:custGeom>
              <a:avLst/>
              <a:gdLst/>
              <a:ahLst/>
              <a:cxnLst/>
              <a:rect l="l" t="t" r="r" b="b"/>
              <a:pathLst>
                <a:path w="1614" h="1321" extrusionOk="0">
                  <a:moveTo>
                    <a:pt x="807" y="1"/>
                  </a:moveTo>
                  <a:cubicBezTo>
                    <a:pt x="0" y="38"/>
                    <a:pt x="0" y="1247"/>
                    <a:pt x="807" y="1321"/>
                  </a:cubicBezTo>
                  <a:cubicBezTo>
                    <a:pt x="1613" y="1247"/>
                    <a:pt x="1613" y="38"/>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098150">
              <a:off x="8620318" y="3212924"/>
              <a:ext cx="67300" cy="56660"/>
            </a:xfrm>
            <a:custGeom>
              <a:avLst/>
              <a:gdLst/>
              <a:ahLst/>
              <a:cxnLst/>
              <a:rect l="l" t="t" r="r" b="b"/>
              <a:pathLst>
                <a:path w="1613" h="1358" extrusionOk="0">
                  <a:moveTo>
                    <a:pt x="806" y="1"/>
                  </a:moveTo>
                  <a:cubicBezTo>
                    <a:pt x="0" y="74"/>
                    <a:pt x="0" y="1284"/>
                    <a:pt x="806" y="1357"/>
                  </a:cubicBezTo>
                  <a:cubicBezTo>
                    <a:pt x="1613" y="1284"/>
                    <a:pt x="1613" y="74"/>
                    <a:pt x="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098150">
              <a:off x="8658451" y="3359891"/>
              <a:ext cx="62752" cy="47439"/>
            </a:xfrm>
            <a:custGeom>
              <a:avLst/>
              <a:gdLst/>
              <a:ahLst/>
              <a:cxnLst/>
              <a:rect l="l" t="t" r="r" b="b"/>
              <a:pathLst>
                <a:path w="1504" h="1137" extrusionOk="0">
                  <a:moveTo>
                    <a:pt x="734" y="0"/>
                  </a:moveTo>
                  <a:cubicBezTo>
                    <a:pt x="1" y="0"/>
                    <a:pt x="1" y="1136"/>
                    <a:pt x="734" y="1136"/>
                  </a:cubicBezTo>
                  <a:cubicBezTo>
                    <a:pt x="1504" y="1136"/>
                    <a:pt x="1504" y="0"/>
                    <a:pt x="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098150">
              <a:off x="8543867" y="3485047"/>
              <a:ext cx="64254" cy="52029"/>
            </a:xfrm>
            <a:custGeom>
              <a:avLst/>
              <a:gdLst/>
              <a:ahLst/>
              <a:cxnLst/>
              <a:rect l="l" t="t" r="r" b="b"/>
              <a:pathLst>
                <a:path w="1540" h="1247" extrusionOk="0">
                  <a:moveTo>
                    <a:pt x="770" y="1"/>
                  </a:moveTo>
                  <a:cubicBezTo>
                    <a:pt x="0" y="74"/>
                    <a:pt x="0" y="1210"/>
                    <a:pt x="770" y="1247"/>
                  </a:cubicBezTo>
                  <a:cubicBezTo>
                    <a:pt x="1540" y="1210"/>
                    <a:pt x="1540" y="74"/>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098150">
              <a:off x="8447139" y="3632337"/>
              <a:ext cx="67341" cy="50527"/>
            </a:xfrm>
            <a:custGeom>
              <a:avLst/>
              <a:gdLst/>
              <a:ahLst/>
              <a:cxnLst/>
              <a:rect l="l" t="t" r="r" b="b"/>
              <a:pathLst>
                <a:path w="1614" h="1211" extrusionOk="0">
                  <a:moveTo>
                    <a:pt x="807" y="1"/>
                  </a:moveTo>
                  <a:cubicBezTo>
                    <a:pt x="1" y="1"/>
                    <a:pt x="1" y="1210"/>
                    <a:pt x="807" y="1210"/>
                  </a:cubicBezTo>
                  <a:cubicBezTo>
                    <a:pt x="1613" y="1210"/>
                    <a:pt x="1613" y="1"/>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rot="1098150">
              <a:off x="8385711" y="3789991"/>
              <a:ext cx="62752" cy="47439"/>
            </a:xfrm>
            <a:custGeom>
              <a:avLst/>
              <a:gdLst/>
              <a:ahLst/>
              <a:cxnLst/>
              <a:rect l="l" t="t" r="r" b="b"/>
              <a:pathLst>
                <a:path w="1504" h="1137" extrusionOk="0">
                  <a:moveTo>
                    <a:pt x="770" y="1"/>
                  </a:moveTo>
                  <a:cubicBezTo>
                    <a:pt x="1" y="1"/>
                    <a:pt x="1" y="1137"/>
                    <a:pt x="770" y="1137"/>
                  </a:cubicBezTo>
                  <a:cubicBezTo>
                    <a:pt x="1504" y="1137"/>
                    <a:pt x="1504"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1"/>
          <p:cNvGrpSpPr/>
          <p:nvPr/>
        </p:nvGrpSpPr>
        <p:grpSpPr>
          <a:xfrm>
            <a:off x="92675" y="138856"/>
            <a:ext cx="535974" cy="552531"/>
            <a:chOff x="488725" y="4431468"/>
            <a:chExt cx="535974" cy="552531"/>
          </a:xfrm>
        </p:grpSpPr>
        <p:sp>
          <p:nvSpPr>
            <p:cNvPr id="382" name="Google Shape;382;p11"/>
            <p:cNvSpPr/>
            <p:nvPr/>
          </p:nvSpPr>
          <p:spPr>
            <a:xfrm>
              <a:off x="973722" y="4431468"/>
              <a:ext cx="43337" cy="34412"/>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823528" y="4585515"/>
              <a:ext cx="45837" cy="46532"/>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976292" y="4604580"/>
              <a:ext cx="48407" cy="40802"/>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810783" y="4487482"/>
              <a:ext cx="43337" cy="31843"/>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787863" y="4776753"/>
              <a:ext cx="48962" cy="32815"/>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644024" y="4675873"/>
              <a:ext cx="38232" cy="29308"/>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661839" y="4819744"/>
              <a:ext cx="2570" cy="3854"/>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88725" y="4958476"/>
              <a:ext cx="30558" cy="25523"/>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7391402" y="3312857"/>
            <a:ext cx="1207114" cy="1350999"/>
            <a:chOff x="7371352" y="6380907"/>
            <a:chExt cx="1207114" cy="1350999"/>
          </a:xfrm>
        </p:grpSpPr>
        <p:sp>
          <p:nvSpPr>
            <p:cNvPr id="391" name="Google Shape;391;p11"/>
            <p:cNvSpPr/>
            <p:nvPr/>
          </p:nvSpPr>
          <p:spPr>
            <a:xfrm rot="1058263">
              <a:off x="7509305" y="6560568"/>
              <a:ext cx="931208" cy="1055059"/>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058263">
              <a:off x="8126057" y="6882580"/>
              <a:ext cx="33025" cy="118626"/>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058263">
              <a:off x="8173706" y="6915594"/>
              <a:ext cx="38525" cy="261802"/>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058263">
              <a:off x="7882615" y="6966450"/>
              <a:ext cx="336903" cy="244377"/>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058263">
              <a:off x="8209357" y="7033928"/>
              <a:ext cx="52250" cy="329403"/>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058263">
              <a:off x="8003464" y="6402143"/>
              <a:ext cx="236052" cy="618006"/>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1">
  <p:cSld name="TITLE_ONLY_1_1">
    <p:spTree>
      <p:nvGrpSpPr>
        <p:cNvPr id="1" name="Shape 923"/>
        <p:cNvGrpSpPr/>
        <p:nvPr/>
      </p:nvGrpSpPr>
      <p:grpSpPr>
        <a:xfrm>
          <a:off x="0" y="0"/>
          <a:ext cx="0" cy="0"/>
          <a:chOff x="0" y="0"/>
          <a:chExt cx="0" cy="0"/>
        </a:xfrm>
      </p:grpSpPr>
      <p:sp>
        <p:nvSpPr>
          <p:cNvPr id="924" name="Google Shape;924;p26"/>
          <p:cNvSpPr txBox="1">
            <a:spLocks noGrp="1"/>
          </p:cNvSpPr>
          <p:nvPr>
            <p:ph type="ctrTitle"/>
          </p:nvPr>
        </p:nvSpPr>
        <p:spPr>
          <a:xfrm>
            <a:off x="713250" y="420624"/>
            <a:ext cx="7717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0">
                <a:solidFill>
                  <a:schemeClr val="lt1"/>
                </a:solidFill>
                <a:latin typeface="Calistoga"/>
                <a:ea typeface="Calistoga"/>
                <a:cs typeface="Calistoga"/>
                <a:sym typeface="Calistoga"/>
              </a:defRPr>
            </a:lvl1pPr>
            <a:lvl2pPr lvl="1" algn="r" rtl="0">
              <a:spcBef>
                <a:spcPts val="0"/>
              </a:spcBef>
              <a:spcAft>
                <a:spcPts val="0"/>
              </a:spcAft>
              <a:buClr>
                <a:schemeClr val="accent4"/>
              </a:buClr>
              <a:buSzPts val="1800"/>
              <a:buNone/>
              <a:defRPr sz="1800">
                <a:solidFill>
                  <a:schemeClr val="accent4"/>
                </a:solidFill>
              </a:defRPr>
            </a:lvl2pPr>
            <a:lvl3pPr lvl="2" algn="r" rtl="0">
              <a:spcBef>
                <a:spcPts val="0"/>
              </a:spcBef>
              <a:spcAft>
                <a:spcPts val="0"/>
              </a:spcAft>
              <a:buClr>
                <a:schemeClr val="accent4"/>
              </a:buClr>
              <a:buSzPts val="1800"/>
              <a:buNone/>
              <a:defRPr sz="1800">
                <a:solidFill>
                  <a:schemeClr val="accent4"/>
                </a:solidFill>
              </a:defRPr>
            </a:lvl3pPr>
            <a:lvl4pPr lvl="3" algn="r" rtl="0">
              <a:spcBef>
                <a:spcPts val="0"/>
              </a:spcBef>
              <a:spcAft>
                <a:spcPts val="0"/>
              </a:spcAft>
              <a:buClr>
                <a:schemeClr val="accent4"/>
              </a:buClr>
              <a:buSzPts val="1800"/>
              <a:buNone/>
              <a:defRPr sz="1800">
                <a:solidFill>
                  <a:schemeClr val="accent4"/>
                </a:solidFill>
              </a:defRPr>
            </a:lvl4pPr>
            <a:lvl5pPr lvl="4" algn="r" rtl="0">
              <a:spcBef>
                <a:spcPts val="0"/>
              </a:spcBef>
              <a:spcAft>
                <a:spcPts val="0"/>
              </a:spcAft>
              <a:buClr>
                <a:schemeClr val="accent4"/>
              </a:buClr>
              <a:buSzPts val="1800"/>
              <a:buNone/>
              <a:defRPr sz="1800">
                <a:solidFill>
                  <a:schemeClr val="accent4"/>
                </a:solidFill>
              </a:defRPr>
            </a:lvl5pPr>
            <a:lvl6pPr lvl="5" algn="r" rtl="0">
              <a:spcBef>
                <a:spcPts val="0"/>
              </a:spcBef>
              <a:spcAft>
                <a:spcPts val="0"/>
              </a:spcAft>
              <a:buClr>
                <a:schemeClr val="accent4"/>
              </a:buClr>
              <a:buSzPts val="1800"/>
              <a:buNone/>
              <a:defRPr sz="1800">
                <a:solidFill>
                  <a:schemeClr val="accent4"/>
                </a:solidFill>
              </a:defRPr>
            </a:lvl6pPr>
            <a:lvl7pPr lvl="6" algn="r" rtl="0">
              <a:spcBef>
                <a:spcPts val="0"/>
              </a:spcBef>
              <a:spcAft>
                <a:spcPts val="0"/>
              </a:spcAft>
              <a:buClr>
                <a:schemeClr val="accent4"/>
              </a:buClr>
              <a:buSzPts val="1800"/>
              <a:buNone/>
              <a:defRPr sz="1800">
                <a:solidFill>
                  <a:schemeClr val="accent4"/>
                </a:solidFill>
              </a:defRPr>
            </a:lvl7pPr>
            <a:lvl8pPr lvl="7" algn="r" rtl="0">
              <a:spcBef>
                <a:spcPts val="0"/>
              </a:spcBef>
              <a:spcAft>
                <a:spcPts val="0"/>
              </a:spcAft>
              <a:buClr>
                <a:schemeClr val="accent4"/>
              </a:buClr>
              <a:buSzPts val="1800"/>
              <a:buNone/>
              <a:defRPr sz="1800">
                <a:solidFill>
                  <a:schemeClr val="accent4"/>
                </a:solidFill>
              </a:defRPr>
            </a:lvl8pPr>
            <a:lvl9pPr lvl="8" algn="r" rtl="0">
              <a:spcBef>
                <a:spcPts val="0"/>
              </a:spcBef>
              <a:spcAft>
                <a:spcPts val="0"/>
              </a:spcAft>
              <a:buClr>
                <a:schemeClr val="accent4"/>
              </a:buClr>
              <a:buSzPts val="1800"/>
              <a:buNone/>
              <a:defRPr sz="1800">
                <a:solidFill>
                  <a:schemeClr val="accent4"/>
                </a:solidFill>
              </a:defRPr>
            </a:lvl9pPr>
          </a:lstStyle>
          <a:p>
            <a:endParaRPr/>
          </a:p>
        </p:txBody>
      </p:sp>
      <p:sp>
        <p:nvSpPr>
          <p:cNvPr id="925" name="Google Shape;925;p26"/>
          <p:cNvSpPr/>
          <p:nvPr/>
        </p:nvSpPr>
        <p:spPr>
          <a:xfrm rot="1019769">
            <a:off x="7080137" y="193438"/>
            <a:ext cx="2346990" cy="346441"/>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rot="-5216394">
            <a:off x="7723344" y="4130462"/>
            <a:ext cx="1854010" cy="932631"/>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2">
  <p:cSld name="TITLE_AND_TWO_COLUMNS_1_2_1">
    <p:bg>
      <p:bgPr>
        <a:solidFill>
          <a:schemeClr val="accent2"/>
        </a:solidFill>
        <a:effectLst/>
      </p:bgPr>
    </p:bg>
    <p:spTree>
      <p:nvGrpSpPr>
        <p:cNvPr id="1" name="Shape 2354"/>
        <p:cNvGrpSpPr/>
        <p:nvPr/>
      </p:nvGrpSpPr>
      <p:grpSpPr>
        <a:xfrm>
          <a:off x="0" y="0"/>
          <a:ext cx="0" cy="0"/>
          <a:chOff x="0" y="0"/>
          <a:chExt cx="0" cy="0"/>
        </a:xfrm>
      </p:grpSpPr>
      <p:sp>
        <p:nvSpPr>
          <p:cNvPr id="2355" name="Google Shape;2355;p58"/>
          <p:cNvSpPr txBox="1">
            <a:spLocks noGrp="1"/>
          </p:cNvSpPr>
          <p:nvPr>
            <p:ph type="subTitle" idx="1"/>
          </p:nvPr>
        </p:nvSpPr>
        <p:spPr>
          <a:xfrm>
            <a:off x="945550" y="1715125"/>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6" name="Google Shape;2356;p58"/>
          <p:cNvSpPr txBox="1">
            <a:spLocks noGrp="1"/>
          </p:cNvSpPr>
          <p:nvPr>
            <p:ph type="title" hasCustomPrompt="1"/>
          </p:nvPr>
        </p:nvSpPr>
        <p:spPr>
          <a:xfrm>
            <a:off x="945575" y="814400"/>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57" name="Google Shape;2357;p58"/>
          <p:cNvSpPr txBox="1">
            <a:spLocks noGrp="1"/>
          </p:cNvSpPr>
          <p:nvPr>
            <p:ph type="subTitle" idx="2"/>
          </p:nvPr>
        </p:nvSpPr>
        <p:spPr>
          <a:xfrm>
            <a:off x="5054800" y="1715125"/>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8" name="Google Shape;2358;p58"/>
          <p:cNvSpPr txBox="1">
            <a:spLocks noGrp="1"/>
          </p:cNvSpPr>
          <p:nvPr>
            <p:ph type="title" idx="3" hasCustomPrompt="1"/>
          </p:nvPr>
        </p:nvSpPr>
        <p:spPr>
          <a:xfrm>
            <a:off x="5054725" y="814400"/>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59" name="Google Shape;2359;p58"/>
          <p:cNvSpPr txBox="1">
            <a:spLocks noGrp="1"/>
          </p:cNvSpPr>
          <p:nvPr>
            <p:ph type="subTitle" idx="4"/>
          </p:nvPr>
        </p:nvSpPr>
        <p:spPr>
          <a:xfrm>
            <a:off x="945550" y="3741750"/>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0" name="Google Shape;2360;p58"/>
          <p:cNvSpPr txBox="1">
            <a:spLocks noGrp="1"/>
          </p:cNvSpPr>
          <p:nvPr>
            <p:ph type="title" idx="5" hasCustomPrompt="1"/>
          </p:nvPr>
        </p:nvSpPr>
        <p:spPr>
          <a:xfrm>
            <a:off x="945575" y="2832425"/>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61" name="Google Shape;2361;p58"/>
          <p:cNvSpPr txBox="1">
            <a:spLocks noGrp="1"/>
          </p:cNvSpPr>
          <p:nvPr>
            <p:ph type="subTitle" idx="6"/>
          </p:nvPr>
        </p:nvSpPr>
        <p:spPr>
          <a:xfrm>
            <a:off x="5054800" y="3741750"/>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2" name="Google Shape;2362;p58"/>
          <p:cNvSpPr txBox="1">
            <a:spLocks noGrp="1"/>
          </p:cNvSpPr>
          <p:nvPr>
            <p:ph type="title" idx="7" hasCustomPrompt="1"/>
          </p:nvPr>
        </p:nvSpPr>
        <p:spPr>
          <a:xfrm>
            <a:off x="5054725" y="2832425"/>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63" name="Google Shape;2363;p58"/>
          <p:cNvSpPr/>
          <p:nvPr/>
        </p:nvSpPr>
        <p:spPr>
          <a:xfrm rot="3113637">
            <a:off x="7716065" y="-510574"/>
            <a:ext cx="2701620" cy="2155606"/>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58"/>
          <p:cNvGrpSpPr/>
          <p:nvPr/>
        </p:nvGrpSpPr>
        <p:grpSpPr>
          <a:xfrm flipH="1">
            <a:off x="7671347" y="105962"/>
            <a:ext cx="1386501" cy="673098"/>
            <a:chOff x="6262493" y="240300"/>
            <a:chExt cx="1386501" cy="673098"/>
          </a:xfrm>
        </p:grpSpPr>
        <p:sp>
          <p:nvSpPr>
            <p:cNvPr id="2365" name="Google Shape;2365;p58"/>
            <p:cNvSpPr/>
            <p:nvPr/>
          </p:nvSpPr>
          <p:spPr>
            <a:xfrm rot="-2993311">
              <a:off x="6741361" y="379346"/>
              <a:ext cx="49012" cy="45865"/>
            </a:xfrm>
            <a:custGeom>
              <a:avLst/>
              <a:gdLst/>
              <a:ahLst/>
              <a:cxnLst/>
              <a:rect l="l" t="t" r="r" b="b"/>
              <a:pathLst>
                <a:path w="1137" h="1064" extrusionOk="0">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8"/>
            <p:cNvSpPr/>
            <p:nvPr/>
          </p:nvSpPr>
          <p:spPr>
            <a:xfrm rot="-2993311">
              <a:off x="6637232" y="391853"/>
              <a:ext cx="39529" cy="31640"/>
            </a:xfrm>
            <a:custGeom>
              <a:avLst/>
              <a:gdLst/>
              <a:ahLst/>
              <a:cxnLst/>
              <a:rect l="l" t="t" r="r" b="b"/>
              <a:pathLst>
                <a:path w="917" h="734" extrusionOk="0">
                  <a:moveTo>
                    <a:pt x="477" y="0"/>
                  </a:moveTo>
                  <a:cubicBezTo>
                    <a:pt x="0" y="37"/>
                    <a:pt x="0" y="697"/>
                    <a:pt x="477" y="733"/>
                  </a:cubicBezTo>
                  <a:cubicBezTo>
                    <a:pt x="917" y="697"/>
                    <a:pt x="917" y="3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8"/>
            <p:cNvSpPr/>
            <p:nvPr/>
          </p:nvSpPr>
          <p:spPr>
            <a:xfrm rot="-2993311">
              <a:off x="6632824" y="249830"/>
              <a:ext cx="41124" cy="34830"/>
            </a:xfrm>
            <a:custGeom>
              <a:avLst/>
              <a:gdLst/>
              <a:ahLst/>
              <a:cxnLst/>
              <a:rect l="l" t="t" r="r" b="b"/>
              <a:pathLst>
                <a:path w="954" h="808" extrusionOk="0">
                  <a:moveTo>
                    <a:pt x="477" y="1"/>
                  </a:moveTo>
                  <a:cubicBezTo>
                    <a:pt x="1" y="74"/>
                    <a:pt x="1" y="734"/>
                    <a:pt x="477" y="807"/>
                  </a:cubicBezTo>
                  <a:cubicBezTo>
                    <a:pt x="954" y="734"/>
                    <a:pt x="954" y="74"/>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8"/>
            <p:cNvSpPr/>
            <p:nvPr/>
          </p:nvSpPr>
          <p:spPr>
            <a:xfrm rot="-2993311">
              <a:off x="6438067" y="361479"/>
              <a:ext cx="36382" cy="26898"/>
            </a:xfrm>
            <a:custGeom>
              <a:avLst/>
              <a:gdLst/>
              <a:ahLst/>
              <a:cxnLst/>
              <a:rect l="l" t="t" r="r" b="b"/>
              <a:pathLst>
                <a:path w="844" h="624" extrusionOk="0">
                  <a:moveTo>
                    <a:pt x="441" y="0"/>
                  </a:moveTo>
                  <a:cubicBezTo>
                    <a:pt x="1" y="0"/>
                    <a:pt x="1" y="623"/>
                    <a:pt x="441" y="623"/>
                  </a:cubicBezTo>
                  <a:cubicBezTo>
                    <a:pt x="844" y="623"/>
                    <a:pt x="844"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8"/>
            <p:cNvSpPr/>
            <p:nvPr/>
          </p:nvSpPr>
          <p:spPr>
            <a:xfrm rot="-2993311">
              <a:off x="6268374" y="310309"/>
              <a:ext cx="55349" cy="41124"/>
            </a:xfrm>
            <a:custGeom>
              <a:avLst/>
              <a:gdLst/>
              <a:ahLst/>
              <a:cxnLst/>
              <a:rect l="l" t="t" r="r" b="b"/>
              <a:pathLst>
                <a:path w="1284" h="954" extrusionOk="0">
                  <a:moveTo>
                    <a:pt x="624" y="1"/>
                  </a:moveTo>
                  <a:cubicBezTo>
                    <a:pt x="1" y="1"/>
                    <a:pt x="1" y="954"/>
                    <a:pt x="624" y="954"/>
                  </a:cubicBezTo>
                  <a:cubicBezTo>
                    <a:pt x="1284" y="954"/>
                    <a:pt x="128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8"/>
            <p:cNvSpPr/>
            <p:nvPr/>
          </p:nvSpPr>
          <p:spPr>
            <a:xfrm rot="-2993311">
              <a:off x="6973065" y="431123"/>
              <a:ext cx="50607" cy="42719"/>
            </a:xfrm>
            <a:custGeom>
              <a:avLst/>
              <a:gdLst/>
              <a:ahLst/>
              <a:cxnLst/>
              <a:rect l="l" t="t" r="r" b="b"/>
              <a:pathLst>
                <a:path w="1174" h="991" extrusionOk="0">
                  <a:moveTo>
                    <a:pt x="587" y="0"/>
                  </a:moveTo>
                  <a:cubicBezTo>
                    <a:pt x="0" y="74"/>
                    <a:pt x="0" y="954"/>
                    <a:pt x="587" y="990"/>
                  </a:cubicBezTo>
                  <a:cubicBezTo>
                    <a:pt x="1173" y="954"/>
                    <a:pt x="1173" y="74"/>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8"/>
            <p:cNvSpPr/>
            <p:nvPr/>
          </p:nvSpPr>
          <p:spPr>
            <a:xfrm rot="-2993311">
              <a:off x="6926179" y="649809"/>
              <a:ext cx="53754" cy="53797"/>
            </a:xfrm>
            <a:custGeom>
              <a:avLst/>
              <a:gdLst/>
              <a:ahLst/>
              <a:cxnLst/>
              <a:rect l="l" t="t" r="r" b="b"/>
              <a:pathLst>
                <a:path w="1247" h="1248" extrusionOk="0">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8"/>
            <p:cNvSpPr/>
            <p:nvPr/>
          </p:nvSpPr>
          <p:spPr>
            <a:xfrm rot="-2993311">
              <a:off x="7118756" y="565411"/>
              <a:ext cx="52159" cy="39529"/>
            </a:xfrm>
            <a:custGeom>
              <a:avLst/>
              <a:gdLst/>
              <a:ahLst/>
              <a:cxnLst/>
              <a:rect l="l" t="t" r="r" b="b"/>
              <a:pathLst>
                <a:path w="1210" h="917" extrusionOk="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8"/>
            <p:cNvSpPr/>
            <p:nvPr/>
          </p:nvSpPr>
          <p:spPr>
            <a:xfrm rot="-2993311">
              <a:off x="7122773" y="771558"/>
              <a:ext cx="58495" cy="44313"/>
            </a:xfrm>
            <a:custGeom>
              <a:avLst/>
              <a:gdLst/>
              <a:ahLst/>
              <a:cxnLst/>
              <a:rect l="l" t="t" r="r" b="b"/>
              <a:pathLst>
                <a:path w="1357" h="1028" extrusionOk="0">
                  <a:moveTo>
                    <a:pt x="660" y="1"/>
                  </a:moveTo>
                  <a:cubicBezTo>
                    <a:pt x="0" y="1"/>
                    <a:pt x="0" y="1027"/>
                    <a:pt x="660" y="1027"/>
                  </a:cubicBezTo>
                  <a:cubicBezTo>
                    <a:pt x="1357" y="1027"/>
                    <a:pt x="1357"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8"/>
            <p:cNvSpPr/>
            <p:nvPr/>
          </p:nvSpPr>
          <p:spPr>
            <a:xfrm rot="-2993311">
              <a:off x="7260626" y="735949"/>
              <a:ext cx="56901" cy="42719"/>
            </a:xfrm>
            <a:custGeom>
              <a:avLst/>
              <a:gdLst/>
              <a:ahLst/>
              <a:cxnLst/>
              <a:rect l="l" t="t" r="r" b="b"/>
              <a:pathLst>
                <a:path w="1320" h="991" extrusionOk="0">
                  <a:moveTo>
                    <a:pt x="660" y="1"/>
                  </a:moveTo>
                  <a:cubicBezTo>
                    <a:pt x="0" y="1"/>
                    <a:pt x="0" y="991"/>
                    <a:pt x="660" y="991"/>
                  </a:cubicBezTo>
                  <a:cubicBezTo>
                    <a:pt x="1320" y="991"/>
                    <a:pt x="1320"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8"/>
            <p:cNvSpPr/>
            <p:nvPr/>
          </p:nvSpPr>
          <p:spPr>
            <a:xfrm rot="-2993311">
              <a:off x="7382313" y="791605"/>
              <a:ext cx="34787" cy="26898"/>
            </a:xfrm>
            <a:custGeom>
              <a:avLst/>
              <a:gdLst/>
              <a:ahLst/>
              <a:cxnLst/>
              <a:rect l="l" t="t" r="r" b="b"/>
              <a:pathLst>
                <a:path w="807" h="624" extrusionOk="0">
                  <a:moveTo>
                    <a:pt x="403" y="0"/>
                  </a:moveTo>
                  <a:cubicBezTo>
                    <a:pt x="0" y="0"/>
                    <a:pt x="0" y="623"/>
                    <a:pt x="403" y="623"/>
                  </a:cubicBezTo>
                  <a:cubicBezTo>
                    <a:pt x="807" y="623"/>
                    <a:pt x="807"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8"/>
            <p:cNvSpPr/>
            <p:nvPr/>
          </p:nvSpPr>
          <p:spPr>
            <a:xfrm rot="-2993311">
              <a:off x="7599961" y="867152"/>
              <a:ext cx="42719" cy="36382"/>
            </a:xfrm>
            <a:custGeom>
              <a:avLst/>
              <a:gdLst/>
              <a:ahLst/>
              <a:cxnLst/>
              <a:rect l="l" t="t" r="r" b="b"/>
              <a:pathLst>
                <a:path w="991" h="844" extrusionOk="0">
                  <a:moveTo>
                    <a:pt x="477" y="0"/>
                  </a:moveTo>
                  <a:cubicBezTo>
                    <a:pt x="0" y="74"/>
                    <a:pt x="0" y="770"/>
                    <a:pt x="477" y="843"/>
                  </a:cubicBezTo>
                  <a:cubicBezTo>
                    <a:pt x="990" y="770"/>
                    <a:pt x="990" y="74"/>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7" name="Google Shape;2377;p58"/>
          <p:cNvSpPr/>
          <p:nvPr/>
        </p:nvSpPr>
        <p:spPr>
          <a:xfrm rot="5622610">
            <a:off x="-658655" y="708411"/>
            <a:ext cx="1970123" cy="1169781"/>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58"/>
          <p:cNvGrpSpPr/>
          <p:nvPr/>
        </p:nvGrpSpPr>
        <p:grpSpPr>
          <a:xfrm>
            <a:off x="232197" y="-1"/>
            <a:ext cx="741626" cy="1195489"/>
            <a:chOff x="510547" y="4000024"/>
            <a:chExt cx="741626" cy="1195489"/>
          </a:xfrm>
        </p:grpSpPr>
        <p:sp>
          <p:nvSpPr>
            <p:cNvPr id="2379" name="Google Shape;2379;p58"/>
            <p:cNvSpPr/>
            <p:nvPr/>
          </p:nvSpPr>
          <p:spPr>
            <a:xfrm rot="3521228">
              <a:off x="718991" y="4602634"/>
              <a:ext cx="26666" cy="19715"/>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8"/>
            <p:cNvSpPr/>
            <p:nvPr/>
          </p:nvSpPr>
          <p:spPr>
            <a:xfrm rot="3521228">
              <a:off x="750341" y="4705621"/>
              <a:ext cx="28972" cy="20884"/>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8"/>
            <p:cNvSpPr/>
            <p:nvPr/>
          </p:nvSpPr>
          <p:spPr>
            <a:xfrm rot="3521228">
              <a:off x="792815" y="4611079"/>
              <a:ext cx="35955" cy="32068"/>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8"/>
            <p:cNvSpPr/>
            <p:nvPr/>
          </p:nvSpPr>
          <p:spPr>
            <a:xfrm rot="3521228">
              <a:off x="968227" y="4767298"/>
              <a:ext cx="37092" cy="30141"/>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8"/>
            <p:cNvSpPr/>
            <p:nvPr/>
          </p:nvSpPr>
          <p:spPr>
            <a:xfrm rot="3521228">
              <a:off x="814499" y="4746099"/>
              <a:ext cx="38261" cy="32479"/>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8"/>
            <p:cNvSpPr/>
            <p:nvPr/>
          </p:nvSpPr>
          <p:spPr>
            <a:xfrm rot="3521228">
              <a:off x="698772" y="4931449"/>
              <a:ext cx="32448" cy="40599"/>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8"/>
            <p:cNvSpPr/>
            <p:nvPr/>
          </p:nvSpPr>
          <p:spPr>
            <a:xfrm rot="3521228">
              <a:off x="868664" y="4628457"/>
              <a:ext cx="50993" cy="54469"/>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8"/>
            <p:cNvSpPr/>
            <p:nvPr/>
          </p:nvSpPr>
          <p:spPr>
            <a:xfrm rot="3521228">
              <a:off x="958561" y="4468110"/>
              <a:ext cx="53300" cy="39398"/>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8"/>
            <p:cNvSpPr/>
            <p:nvPr/>
          </p:nvSpPr>
          <p:spPr>
            <a:xfrm rot="3521228">
              <a:off x="1071915" y="4475437"/>
              <a:ext cx="57944" cy="44043"/>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8"/>
            <p:cNvSpPr/>
            <p:nvPr/>
          </p:nvSpPr>
          <p:spPr>
            <a:xfrm rot="3521228">
              <a:off x="829152" y="4393206"/>
              <a:ext cx="73015" cy="56775"/>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8"/>
            <p:cNvSpPr/>
            <p:nvPr/>
          </p:nvSpPr>
          <p:spPr>
            <a:xfrm rot="3521228">
              <a:off x="1015556" y="4358308"/>
              <a:ext cx="49856" cy="44043"/>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8"/>
            <p:cNvSpPr/>
            <p:nvPr/>
          </p:nvSpPr>
          <p:spPr>
            <a:xfrm rot="3521228">
              <a:off x="1029948" y="4243722"/>
              <a:ext cx="25528" cy="19715"/>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8"/>
            <p:cNvSpPr/>
            <p:nvPr/>
          </p:nvSpPr>
          <p:spPr>
            <a:xfrm rot="3521228">
              <a:off x="1160244" y="4082961"/>
              <a:ext cx="28972" cy="22053"/>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8"/>
            <p:cNvSpPr/>
            <p:nvPr/>
          </p:nvSpPr>
          <p:spPr>
            <a:xfrm rot="3521228">
              <a:off x="1224353" y="4006194"/>
              <a:ext cx="25528" cy="19715"/>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8"/>
            <p:cNvSpPr/>
            <p:nvPr/>
          </p:nvSpPr>
          <p:spPr>
            <a:xfrm rot="3521228">
              <a:off x="853345" y="4922808"/>
              <a:ext cx="66064" cy="48656"/>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8"/>
            <p:cNvSpPr/>
            <p:nvPr/>
          </p:nvSpPr>
          <p:spPr>
            <a:xfrm rot="3521228">
              <a:off x="565266" y="4687927"/>
              <a:ext cx="69539" cy="5475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8"/>
            <p:cNvSpPr/>
            <p:nvPr/>
          </p:nvSpPr>
          <p:spPr>
            <a:xfrm rot="3521228">
              <a:off x="599388" y="5080071"/>
              <a:ext cx="38261" cy="30141"/>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8"/>
            <p:cNvSpPr/>
            <p:nvPr/>
          </p:nvSpPr>
          <p:spPr>
            <a:xfrm rot="3521228">
              <a:off x="513749" y="5157130"/>
              <a:ext cx="38261" cy="29004"/>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7" name="Google Shape;2397;p58"/>
          <p:cNvSpPr/>
          <p:nvPr/>
        </p:nvSpPr>
        <p:spPr>
          <a:xfrm rot="266011">
            <a:off x="-902568" y="4578629"/>
            <a:ext cx="5129169" cy="845414"/>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8"/>
          <p:cNvSpPr/>
          <p:nvPr/>
        </p:nvSpPr>
        <p:spPr>
          <a:xfrm rot="10800000" flipH="1">
            <a:off x="7017293" y="4685618"/>
            <a:ext cx="2972232" cy="616657"/>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8"/>
          <p:cNvSpPr/>
          <p:nvPr/>
        </p:nvSpPr>
        <p:spPr>
          <a:xfrm rot="7252578">
            <a:off x="7634698" y="4333703"/>
            <a:ext cx="2347112" cy="346459"/>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0" name="Google Shape;2400;p58"/>
          <p:cNvGrpSpPr/>
          <p:nvPr/>
        </p:nvGrpSpPr>
        <p:grpSpPr>
          <a:xfrm>
            <a:off x="3996424" y="4153050"/>
            <a:ext cx="745375" cy="1353225"/>
            <a:chOff x="4614150" y="3299838"/>
            <a:chExt cx="745375" cy="1353225"/>
          </a:xfrm>
        </p:grpSpPr>
        <p:sp>
          <p:nvSpPr>
            <p:cNvPr id="2401" name="Google Shape;2401;p58"/>
            <p:cNvSpPr/>
            <p:nvPr/>
          </p:nvSpPr>
          <p:spPr>
            <a:xfrm>
              <a:off x="4614150" y="3299838"/>
              <a:ext cx="392375" cy="1353225"/>
            </a:xfrm>
            <a:custGeom>
              <a:avLst/>
              <a:gdLst/>
              <a:ahLst/>
              <a:cxnLst/>
              <a:rect l="l" t="t" r="r" b="b"/>
              <a:pathLst>
                <a:path w="15695" h="54129" extrusionOk="0">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8"/>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8"/>
            <p:cNvSpPr/>
            <p:nvPr/>
          </p:nvSpPr>
          <p:spPr>
            <a:xfrm>
              <a:off x="4885025" y="4000888"/>
              <a:ext cx="221825" cy="150500"/>
            </a:xfrm>
            <a:custGeom>
              <a:avLst/>
              <a:gdLst/>
              <a:ahLst/>
              <a:cxnLst/>
              <a:rect l="l" t="t" r="r" b="b"/>
              <a:pathLst>
                <a:path w="8873" h="6020" extrusionOk="0">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8"/>
            <p:cNvSpPr/>
            <p:nvPr/>
          </p:nvSpPr>
          <p:spPr>
            <a:xfrm>
              <a:off x="4826900" y="3820363"/>
              <a:ext cx="94175" cy="404475"/>
            </a:xfrm>
            <a:custGeom>
              <a:avLst/>
              <a:gdLst/>
              <a:ahLst/>
              <a:cxnLst/>
              <a:rect l="l" t="t" r="r" b="b"/>
              <a:pathLst>
                <a:path w="3767" h="16179" extrusionOk="0">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8"/>
            <p:cNvSpPr/>
            <p:nvPr/>
          </p:nvSpPr>
          <p:spPr>
            <a:xfrm>
              <a:off x="4792125" y="4126163"/>
              <a:ext cx="278775" cy="191100"/>
            </a:xfrm>
            <a:custGeom>
              <a:avLst/>
              <a:gdLst/>
              <a:ahLst/>
              <a:cxnLst/>
              <a:rect l="l" t="t" r="r" b="b"/>
              <a:pathLst>
                <a:path w="11151" h="7644" extrusionOk="0">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8"/>
            <p:cNvSpPr/>
            <p:nvPr/>
          </p:nvSpPr>
          <p:spPr>
            <a:xfrm>
              <a:off x="4949500" y="3520763"/>
              <a:ext cx="410025" cy="513450"/>
            </a:xfrm>
            <a:custGeom>
              <a:avLst/>
              <a:gdLst/>
              <a:ahLst/>
              <a:cxnLst/>
              <a:rect l="l" t="t" r="r" b="b"/>
              <a:pathLst>
                <a:path w="16401" h="20538" extrusionOk="0">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8"/>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8" name="Google Shape;2408;p58"/>
          <p:cNvSpPr/>
          <p:nvPr/>
        </p:nvSpPr>
        <p:spPr>
          <a:xfrm>
            <a:off x="7782902" y="-76198"/>
            <a:ext cx="1441024" cy="328543"/>
          </a:xfrm>
          <a:custGeom>
            <a:avLst/>
            <a:gdLst/>
            <a:ahLst/>
            <a:cxnLst/>
            <a:rect l="l" t="t" r="r" b="b"/>
            <a:pathLst>
              <a:path w="45383" h="10347" extrusionOk="0">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2474"/>
        <p:cNvGrpSpPr/>
        <p:nvPr/>
      </p:nvGrpSpPr>
      <p:grpSpPr>
        <a:xfrm>
          <a:off x="0" y="0"/>
          <a:ext cx="0" cy="0"/>
          <a:chOff x="0" y="0"/>
          <a:chExt cx="0" cy="0"/>
        </a:xfrm>
      </p:grpSpPr>
      <p:sp>
        <p:nvSpPr>
          <p:cNvPr id="2475" name="Google Shape;2475;p61"/>
          <p:cNvSpPr/>
          <p:nvPr/>
        </p:nvSpPr>
        <p:spPr>
          <a:xfrm rot="5400000">
            <a:off x="7556147" y="120881"/>
            <a:ext cx="2766964" cy="837227"/>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1"/>
          <p:cNvSpPr/>
          <p:nvPr/>
        </p:nvSpPr>
        <p:spPr>
          <a:xfrm rot="3678335">
            <a:off x="-215883" y="4602760"/>
            <a:ext cx="1725044" cy="1024262"/>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1"/>
          <p:cNvSpPr/>
          <p:nvPr/>
        </p:nvSpPr>
        <p:spPr>
          <a:xfrm rot="5622700">
            <a:off x="-487869" y="416360"/>
            <a:ext cx="2269012" cy="1347170"/>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1"/>
          <p:cNvSpPr/>
          <p:nvPr/>
        </p:nvSpPr>
        <p:spPr>
          <a:xfrm rot="-2298006">
            <a:off x="308215" y="3605499"/>
            <a:ext cx="1563224" cy="1281315"/>
          </a:xfrm>
          <a:custGeom>
            <a:avLst/>
            <a:gdLst/>
            <a:ahLst/>
            <a:cxnLst/>
            <a:rect l="l" t="t" r="r" b="b"/>
            <a:pathLst>
              <a:path w="62527" h="51251" extrusionOk="0">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 name="Google Shape;2479;p61"/>
          <p:cNvGrpSpPr/>
          <p:nvPr/>
        </p:nvGrpSpPr>
        <p:grpSpPr>
          <a:xfrm>
            <a:off x="8542847" y="-179901"/>
            <a:ext cx="741626" cy="1195489"/>
            <a:chOff x="510547" y="4000024"/>
            <a:chExt cx="741626" cy="1195489"/>
          </a:xfrm>
        </p:grpSpPr>
        <p:sp>
          <p:nvSpPr>
            <p:cNvPr id="2480" name="Google Shape;2480;p61"/>
            <p:cNvSpPr/>
            <p:nvPr/>
          </p:nvSpPr>
          <p:spPr>
            <a:xfrm rot="3521228">
              <a:off x="718991" y="4602634"/>
              <a:ext cx="26666" cy="19715"/>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1"/>
            <p:cNvSpPr/>
            <p:nvPr/>
          </p:nvSpPr>
          <p:spPr>
            <a:xfrm rot="3521228">
              <a:off x="750341" y="4705621"/>
              <a:ext cx="28972" cy="20884"/>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1"/>
            <p:cNvSpPr/>
            <p:nvPr/>
          </p:nvSpPr>
          <p:spPr>
            <a:xfrm rot="3521228">
              <a:off x="792815" y="4611079"/>
              <a:ext cx="35955" cy="32068"/>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1"/>
            <p:cNvSpPr/>
            <p:nvPr/>
          </p:nvSpPr>
          <p:spPr>
            <a:xfrm rot="3521228">
              <a:off x="968227" y="4767298"/>
              <a:ext cx="37092" cy="30141"/>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1"/>
            <p:cNvSpPr/>
            <p:nvPr/>
          </p:nvSpPr>
          <p:spPr>
            <a:xfrm rot="3521228">
              <a:off x="814499" y="4746099"/>
              <a:ext cx="38261" cy="32479"/>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1"/>
            <p:cNvSpPr/>
            <p:nvPr/>
          </p:nvSpPr>
          <p:spPr>
            <a:xfrm rot="3521228">
              <a:off x="698772" y="4931449"/>
              <a:ext cx="32448" cy="40599"/>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1"/>
            <p:cNvSpPr/>
            <p:nvPr/>
          </p:nvSpPr>
          <p:spPr>
            <a:xfrm rot="3521228">
              <a:off x="868664" y="4628457"/>
              <a:ext cx="50993" cy="54469"/>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1"/>
            <p:cNvSpPr/>
            <p:nvPr/>
          </p:nvSpPr>
          <p:spPr>
            <a:xfrm rot="3521228">
              <a:off x="958561" y="4468110"/>
              <a:ext cx="53300" cy="39398"/>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1"/>
            <p:cNvSpPr/>
            <p:nvPr/>
          </p:nvSpPr>
          <p:spPr>
            <a:xfrm rot="3521228">
              <a:off x="1071915" y="4475437"/>
              <a:ext cx="57944" cy="44043"/>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1"/>
            <p:cNvSpPr/>
            <p:nvPr/>
          </p:nvSpPr>
          <p:spPr>
            <a:xfrm rot="3521228">
              <a:off x="829152" y="4393206"/>
              <a:ext cx="73015" cy="56775"/>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1"/>
            <p:cNvSpPr/>
            <p:nvPr/>
          </p:nvSpPr>
          <p:spPr>
            <a:xfrm rot="3521228">
              <a:off x="1015556" y="4358308"/>
              <a:ext cx="49856" cy="44043"/>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1"/>
            <p:cNvSpPr/>
            <p:nvPr/>
          </p:nvSpPr>
          <p:spPr>
            <a:xfrm rot="3521228">
              <a:off x="1029948" y="4243722"/>
              <a:ext cx="25528" cy="19715"/>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1"/>
            <p:cNvSpPr/>
            <p:nvPr/>
          </p:nvSpPr>
          <p:spPr>
            <a:xfrm rot="3521228">
              <a:off x="1160244" y="4082961"/>
              <a:ext cx="28972" cy="22053"/>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1"/>
            <p:cNvSpPr/>
            <p:nvPr/>
          </p:nvSpPr>
          <p:spPr>
            <a:xfrm rot="3521228">
              <a:off x="1224353" y="4006194"/>
              <a:ext cx="25528" cy="19715"/>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1"/>
            <p:cNvSpPr/>
            <p:nvPr/>
          </p:nvSpPr>
          <p:spPr>
            <a:xfrm rot="3521228">
              <a:off x="853345" y="4922808"/>
              <a:ext cx="66064" cy="48656"/>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rot="3521228">
              <a:off x="565266" y="4687927"/>
              <a:ext cx="69539" cy="5475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1"/>
            <p:cNvSpPr/>
            <p:nvPr/>
          </p:nvSpPr>
          <p:spPr>
            <a:xfrm rot="3521228">
              <a:off x="599388" y="5080071"/>
              <a:ext cx="38261" cy="30141"/>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1"/>
            <p:cNvSpPr/>
            <p:nvPr/>
          </p:nvSpPr>
          <p:spPr>
            <a:xfrm rot="3521228">
              <a:off x="513749" y="5157130"/>
              <a:ext cx="38261" cy="29004"/>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61"/>
          <p:cNvSpPr/>
          <p:nvPr/>
        </p:nvSpPr>
        <p:spPr>
          <a:xfrm rot="8792422">
            <a:off x="7350672" y="4368151"/>
            <a:ext cx="2126910" cy="1697048"/>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61"/>
          <p:cNvGrpSpPr/>
          <p:nvPr/>
        </p:nvGrpSpPr>
        <p:grpSpPr>
          <a:xfrm>
            <a:off x="-586438" y="2246659"/>
            <a:ext cx="1395308" cy="1361806"/>
            <a:chOff x="-586438" y="2246659"/>
            <a:chExt cx="1395308" cy="1361806"/>
          </a:xfrm>
        </p:grpSpPr>
        <p:sp>
          <p:nvSpPr>
            <p:cNvPr id="2500" name="Google Shape;2500;p61"/>
            <p:cNvSpPr/>
            <p:nvPr/>
          </p:nvSpPr>
          <p:spPr>
            <a:xfrm rot="3361624">
              <a:off x="-354384" y="2400039"/>
              <a:ext cx="931198" cy="1055048"/>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rot="3361624">
              <a:off x="316904" y="2857778"/>
              <a:ext cx="33025" cy="118625"/>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rot="3361624">
              <a:off x="288699" y="2899478"/>
              <a:ext cx="38525" cy="261799"/>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1"/>
            <p:cNvSpPr/>
            <p:nvPr/>
          </p:nvSpPr>
          <p:spPr>
            <a:xfrm rot="3361624">
              <a:off x="2117" y="2853097"/>
              <a:ext cx="336899" cy="244375"/>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1"/>
            <p:cNvSpPr/>
            <p:nvPr/>
          </p:nvSpPr>
          <p:spPr>
            <a:xfrm rot="3361624">
              <a:off x="220682" y="3011322"/>
              <a:ext cx="52250" cy="329399"/>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rot="3361624">
              <a:off x="342169" y="2414139"/>
              <a:ext cx="236050" cy="617999"/>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38762"/>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1pPr>
            <a:lvl2pPr lvl="1">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2pPr>
            <a:lvl3pPr lvl="2">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3pPr>
            <a:lvl4pPr lvl="3">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4pPr>
            <a:lvl5pPr lvl="4">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5pPr>
            <a:lvl6pPr lvl="5">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6pPr>
            <a:lvl7pPr lvl="6">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7pPr>
            <a:lvl8pPr lvl="7">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8pPr>
            <a:lvl9pPr lvl="8">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1pPr>
            <a:lvl2pPr marL="914400" lvl="1"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2pPr>
            <a:lvl3pPr marL="1371600" lvl="2"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3pPr>
            <a:lvl4pPr marL="1828800" lvl="3"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4pPr>
            <a:lvl5pPr marL="2286000" lvl="4"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5pPr>
            <a:lvl6pPr marL="2743200" lvl="5"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6pPr>
            <a:lvl7pPr marL="3200400" lvl="6"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7pPr>
            <a:lvl8pPr marL="3657600" lvl="7"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8pPr>
            <a:lvl9pPr marL="4114800" lvl="8"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7" r:id="rId4"/>
    <p:sldLayoutId id="2147483658" r:id="rId5"/>
    <p:sldLayoutId id="2147483672" r:id="rId6"/>
    <p:sldLayoutId id="2147483704" r:id="rId7"/>
    <p:sldLayoutId id="2147483707" r:id="rId8"/>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10"/>
        <p:cNvGrpSpPr/>
        <p:nvPr/>
      </p:nvGrpSpPr>
      <p:grpSpPr>
        <a:xfrm>
          <a:off x="0" y="0"/>
          <a:ext cx="0" cy="0"/>
          <a:chOff x="0" y="0"/>
          <a:chExt cx="0" cy="0"/>
        </a:xfrm>
      </p:grpSpPr>
      <p:sp>
        <p:nvSpPr>
          <p:cNvPr id="2511" name="Google Shape;2511;p6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12" name="Google Shape;2512;p6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23"/>
        <p:cNvGrpSpPr/>
        <p:nvPr/>
      </p:nvGrpSpPr>
      <p:grpSpPr>
        <a:xfrm>
          <a:off x="0" y="0"/>
          <a:ext cx="0" cy="0"/>
          <a:chOff x="0" y="0"/>
          <a:chExt cx="0" cy="0"/>
        </a:xfrm>
      </p:grpSpPr>
      <p:sp>
        <p:nvSpPr>
          <p:cNvPr id="2524" name="Google Shape;2524;p69"/>
          <p:cNvSpPr txBox="1">
            <a:spLocks noGrp="1"/>
          </p:cNvSpPr>
          <p:nvPr>
            <p:ph type="ctrTitle"/>
          </p:nvPr>
        </p:nvSpPr>
        <p:spPr>
          <a:xfrm>
            <a:off x="1897050" y="1709684"/>
            <a:ext cx="5349900" cy="10880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Famer’s All</a:t>
            </a:r>
            <a:endParaRPr dirty="0"/>
          </a:p>
        </p:txBody>
      </p:sp>
      <p:sp>
        <p:nvSpPr>
          <p:cNvPr id="2525" name="Google Shape;2525;p69"/>
          <p:cNvSpPr txBox="1">
            <a:spLocks noGrp="1"/>
          </p:cNvSpPr>
          <p:nvPr>
            <p:ph type="subTitle" idx="1"/>
          </p:nvPr>
        </p:nvSpPr>
        <p:spPr>
          <a:xfrm>
            <a:off x="2101800" y="3036251"/>
            <a:ext cx="49404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One stop shop for agricultural needs.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24"/>
                                        </p:tgtEl>
                                        <p:attrNameLst>
                                          <p:attrName>style.visibility</p:attrName>
                                        </p:attrNameLst>
                                      </p:cBhvr>
                                      <p:to>
                                        <p:strVal val="visible"/>
                                      </p:to>
                                    </p:set>
                                    <p:animEffect transition="in" filter="fade">
                                      <p:cBhvr>
                                        <p:cTn id="7" dur="1000"/>
                                        <p:tgtEl>
                                          <p:spTgt spid="2524"/>
                                        </p:tgtEl>
                                      </p:cBhvr>
                                    </p:animEffect>
                                  </p:childTnLst>
                                </p:cTn>
                              </p:par>
                              <p:par>
                                <p:cTn id="8" presetID="10" presetClass="entr" presetSubtype="0" fill="hold" nodeType="withEffect">
                                  <p:stCondLst>
                                    <p:cond delay="0"/>
                                  </p:stCondLst>
                                  <p:childTnLst>
                                    <p:set>
                                      <p:cBhvr>
                                        <p:cTn id="9" dur="1" fill="hold">
                                          <p:stCondLst>
                                            <p:cond delay="0"/>
                                          </p:stCondLst>
                                        </p:cTn>
                                        <p:tgtEl>
                                          <p:spTgt spid="2525"/>
                                        </p:tgtEl>
                                        <p:attrNameLst>
                                          <p:attrName>style.visibility</p:attrName>
                                        </p:attrNameLst>
                                      </p:cBhvr>
                                      <p:to>
                                        <p:strVal val="visible"/>
                                      </p:to>
                                    </p:set>
                                    <p:animEffect transition="in" filter="fade">
                                      <p:cBhvr>
                                        <p:cTn id="10" dur="1000"/>
                                        <p:tgtEl>
                                          <p:spTgt spid="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B595-562A-7402-30D0-B575CE080013}"/>
              </a:ext>
            </a:extLst>
          </p:cNvPr>
          <p:cNvSpPr>
            <a:spLocks noGrp="1"/>
          </p:cNvSpPr>
          <p:nvPr>
            <p:ph type="title"/>
          </p:nvPr>
        </p:nvSpPr>
        <p:spPr/>
        <p:txBody>
          <a:bodyPr/>
          <a:lstStyle/>
          <a:p>
            <a:pPr algn="ctr"/>
            <a:r>
              <a:rPr lang="en-US" dirty="0"/>
              <a:t>Substandard paddy identification</a:t>
            </a:r>
          </a:p>
        </p:txBody>
      </p:sp>
      <p:sp>
        <p:nvSpPr>
          <p:cNvPr id="3" name="Subtitle 2">
            <a:extLst>
              <a:ext uri="{FF2B5EF4-FFF2-40B4-BE49-F238E27FC236}">
                <a16:creationId xmlns:a16="http://schemas.microsoft.com/office/drawing/2014/main" id="{BA3E3A63-9BBD-332E-78FF-DFA914260479}"/>
              </a:ext>
            </a:extLst>
          </p:cNvPr>
          <p:cNvSpPr>
            <a:spLocks noGrp="1"/>
          </p:cNvSpPr>
          <p:nvPr>
            <p:ph type="subTitle" idx="1"/>
          </p:nvPr>
        </p:nvSpPr>
        <p:spPr>
          <a:xfrm>
            <a:off x="712350" y="1248991"/>
            <a:ext cx="7719300" cy="3473400"/>
          </a:xfrm>
        </p:spPr>
        <p:txBody>
          <a:bodyPr/>
          <a:lstStyle/>
          <a:p>
            <a:pPr marL="127000" indent="0">
              <a:buNone/>
            </a:pPr>
            <a:r>
              <a:rPr lang="en-US" sz="1800" b="0" i="0" dirty="0">
                <a:effectLst/>
                <a:latin typeface="Söhne"/>
              </a:rPr>
              <a:t>This part of our project will help us distinguish good quality paddy with substandard ones </a:t>
            </a:r>
          </a:p>
          <a:p>
            <a:pPr marL="127000" indent="0">
              <a:buNone/>
            </a:pPr>
            <a:endParaRPr lang="en-US" sz="1800" b="0" i="0" dirty="0">
              <a:effectLst/>
              <a:latin typeface="Söhne"/>
            </a:endParaRPr>
          </a:p>
          <a:p>
            <a:pPr marL="127000" indent="0">
              <a:buNone/>
            </a:pPr>
            <a:r>
              <a:rPr lang="en-US" sz="1800" b="0" i="0" dirty="0">
                <a:effectLst/>
                <a:latin typeface="Söhne"/>
              </a:rPr>
              <a:t>The drop in quality might help the user understand and analyze what might have caused the decline</a:t>
            </a:r>
          </a:p>
          <a:p>
            <a:pPr marL="127000" indent="0">
              <a:buNone/>
            </a:pPr>
            <a:endParaRPr lang="en-US" sz="1800" b="0" i="0" dirty="0">
              <a:effectLst/>
              <a:latin typeface="Söhne"/>
            </a:endParaRPr>
          </a:p>
        </p:txBody>
      </p:sp>
      <p:pic>
        <p:nvPicPr>
          <p:cNvPr id="5" name="Picture 4" descr="A close-up of a field of grass&#10;&#10;Description automatically generated">
            <a:extLst>
              <a:ext uri="{FF2B5EF4-FFF2-40B4-BE49-F238E27FC236}">
                <a16:creationId xmlns:a16="http://schemas.microsoft.com/office/drawing/2014/main" id="{D6E3DDA4-6042-9A37-FE0A-74002626A3D2}"/>
              </a:ext>
            </a:extLst>
          </p:cNvPr>
          <p:cNvPicPr>
            <a:picLocks noChangeAspect="1"/>
          </p:cNvPicPr>
          <p:nvPr/>
        </p:nvPicPr>
        <p:blipFill>
          <a:blip r:embed="rId2"/>
          <a:stretch>
            <a:fillRect/>
          </a:stretch>
        </p:blipFill>
        <p:spPr>
          <a:xfrm>
            <a:off x="1617538" y="3141926"/>
            <a:ext cx="1804495" cy="1354679"/>
          </a:xfrm>
          <a:prstGeom prst="rect">
            <a:avLst/>
          </a:prstGeom>
          <a:effectLst>
            <a:outerShdw blurRad="681693" sx="113000" sy="113000" algn="ctr" rotWithShape="0">
              <a:prstClr val="black">
                <a:alpha val="40000"/>
              </a:prstClr>
            </a:outerShdw>
          </a:effectLst>
        </p:spPr>
      </p:pic>
      <p:pic>
        <p:nvPicPr>
          <p:cNvPr id="6" name="Picture 5">
            <a:extLst>
              <a:ext uri="{FF2B5EF4-FFF2-40B4-BE49-F238E27FC236}">
                <a16:creationId xmlns:a16="http://schemas.microsoft.com/office/drawing/2014/main" id="{4CE9AAFD-62A5-13DC-2D57-84EA9E90DBB6}"/>
              </a:ext>
            </a:extLst>
          </p:cNvPr>
          <p:cNvPicPr>
            <a:picLocks noChangeAspect="1"/>
          </p:cNvPicPr>
          <p:nvPr/>
        </p:nvPicPr>
        <p:blipFill>
          <a:blip r:embed="rId3"/>
          <a:stretch>
            <a:fillRect/>
          </a:stretch>
        </p:blipFill>
        <p:spPr>
          <a:xfrm>
            <a:off x="3692701" y="3141926"/>
            <a:ext cx="4058536" cy="1354679"/>
          </a:xfrm>
          <a:prstGeom prst="rect">
            <a:avLst/>
          </a:prstGeom>
          <a:effectLst>
            <a:outerShdw blurRad="681693" sx="113000" sy="113000" algn="ctr" rotWithShape="0">
              <a:prstClr val="black">
                <a:alpha val="40000"/>
              </a:prstClr>
            </a:outerShdw>
          </a:effectLst>
        </p:spPr>
      </p:pic>
    </p:spTree>
    <p:extLst>
      <p:ext uri="{BB962C8B-B14F-4D97-AF65-F5344CB8AC3E}">
        <p14:creationId xmlns:p14="http://schemas.microsoft.com/office/powerpoint/2010/main" val="4194443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19" name="Google Shape;2846;p83">
            <a:extLst>
              <a:ext uri="{FF2B5EF4-FFF2-40B4-BE49-F238E27FC236}">
                <a16:creationId xmlns:a16="http://schemas.microsoft.com/office/drawing/2014/main" id="{C04557BC-3E24-11C3-9B74-501A4ABBF9BE}"/>
              </a:ext>
            </a:extLst>
          </p:cNvPr>
          <p:cNvSpPr txBox="1">
            <a:spLocks/>
          </p:cNvSpPr>
          <p:nvPr/>
        </p:nvSpPr>
        <p:spPr>
          <a:xfrm>
            <a:off x="596131" y="309091"/>
            <a:ext cx="771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000"/>
              <a:buFont typeface="Calistoga"/>
              <a:buNone/>
              <a:defRPr sz="5500" b="0" i="0" u="none" strike="noStrike" cap="none">
                <a:solidFill>
                  <a:schemeClr val="lt1"/>
                </a:solidFill>
                <a:latin typeface="Calistoga"/>
                <a:ea typeface="Calistoga"/>
                <a:cs typeface="Calistoga"/>
                <a:sym typeface="Calistoga"/>
              </a:defRPr>
            </a:lvl1pPr>
            <a:lvl2pPr marR="0" lvl="1"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2pPr>
            <a:lvl3pPr marR="0" lvl="2"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3pPr>
            <a:lvl4pPr marR="0" lvl="3"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4pPr>
            <a:lvl5pPr marR="0" lvl="4"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5pPr>
            <a:lvl6pPr marR="0" lvl="5"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6pPr>
            <a:lvl7pPr marR="0" lvl="6"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7pPr>
            <a:lvl8pPr marR="0" lvl="7"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8pPr>
            <a:lvl9pPr marR="0" lvl="8"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9pPr>
          </a:lstStyle>
          <a:p>
            <a:r>
              <a:rPr lang="en-IN" sz="3600" dirty="0">
                <a:solidFill>
                  <a:schemeClr val="bg1">
                    <a:lumMod val="90000"/>
                  </a:schemeClr>
                </a:solidFill>
              </a:rPr>
              <a:t>Types of rice</a:t>
            </a:r>
          </a:p>
        </p:txBody>
      </p:sp>
      <p:sp>
        <p:nvSpPr>
          <p:cNvPr id="20" name="Subtitle 2">
            <a:extLst>
              <a:ext uri="{FF2B5EF4-FFF2-40B4-BE49-F238E27FC236}">
                <a16:creationId xmlns:a16="http://schemas.microsoft.com/office/drawing/2014/main" id="{7AE73E98-5440-978A-6336-606E1E910376}"/>
              </a:ext>
            </a:extLst>
          </p:cNvPr>
          <p:cNvSpPr>
            <a:spLocks noGrp="1"/>
          </p:cNvSpPr>
          <p:nvPr>
            <p:ph type="subTitle" idx="1"/>
          </p:nvPr>
        </p:nvSpPr>
        <p:spPr>
          <a:xfrm>
            <a:off x="712350" y="1248991"/>
            <a:ext cx="7719300" cy="3473400"/>
          </a:xfrm>
        </p:spPr>
        <p:txBody>
          <a:bodyPr/>
          <a:lstStyle/>
          <a:p>
            <a:pPr marL="412750" indent="-285750" algn="l">
              <a:buFont typeface="Arial" panose="020B0604020202020204" pitchFamily="34" charset="0"/>
              <a:buChar char="•"/>
            </a:pPr>
            <a:r>
              <a:rPr lang="en-US" sz="1400" b="0" i="0" dirty="0">
                <a:effectLst/>
                <a:latin typeface="Söhne"/>
              </a:rPr>
              <a:t>This helps us identify the type of rice and can provide helpful insights to users that are not well versed with the type of rice</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As each type of rice is used for a specific dishes ,using the right type might be crucial and this will help new users identify the type of rice needed for their scenario</a:t>
            </a:r>
          </a:p>
          <a:p>
            <a:pPr marL="127000" indent="0" algn="l"/>
            <a:endParaRPr lang="en-US" sz="1400" b="0" i="0" dirty="0">
              <a:effectLst/>
              <a:latin typeface="Söhne"/>
            </a:endParaRPr>
          </a:p>
        </p:txBody>
      </p:sp>
      <p:pic>
        <p:nvPicPr>
          <p:cNvPr id="3" name="Picture 2">
            <a:extLst>
              <a:ext uri="{FF2B5EF4-FFF2-40B4-BE49-F238E27FC236}">
                <a16:creationId xmlns:a16="http://schemas.microsoft.com/office/drawing/2014/main" id="{0ED584DB-9CA6-942D-BF6F-C228E78369A0}"/>
              </a:ext>
            </a:extLst>
          </p:cNvPr>
          <p:cNvPicPr>
            <a:picLocks noChangeAspect="1"/>
          </p:cNvPicPr>
          <p:nvPr/>
        </p:nvPicPr>
        <p:blipFill>
          <a:blip r:embed="rId3"/>
          <a:stretch>
            <a:fillRect/>
          </a:stretch>
        </p:blipFill>
        <p:spPr>
          <a:xfrm>
            <a:off x="2877175" y="2845760"/>
            <a:ext cx="2903575" cy="1566891"/>
          </a:xfrm>
          <a:prstGeom prst="rect">
            <a:avLst/>
          </a:prstGeom>
        </p:spPr>
      </p:pic>
      <p:pic>
        <p:nvPicPr>
          <p:cNvPr id="4" name="Picture 3">
            <a:extLst>
              <a:ext uri="{FF2B5EF4-FFF2-40B4-BE49-F238E27FC236}">
                <a16:creationId xmlns:a16="http://schemas.microsoft.com/office/drawing/2014/main" id="{69DDA59E-729E-B2D0-8938-F8C212B5948B}"/>
              </a:ext>
            </a:extLst>
          </p:cNvPr>
          <p:cNvPicPr>
            <a:picLocks noChangeAspect="1"/>
          </p:cNvPicPr>
          <p:nvPr/>
        </p:nvPicPr>
        <p:blipFill>
          <a:blip r:embed="rId4"/>
          <a:stretch>
            <a:fillRect/>
          </a:stretch>
        </p:blipFill>
        <p:spPr>
          <a:xfrm>
            <a:off x="2907484" y="2912016"/>
            <a:ext cx="2829313" cy="1514908"/>
          </a:xfrm>
          <a:prstGeom prst="rect">
            <a:avLst/>
          </a:prstGeom>
        </p:spPr>
      </p:pic>
      <p:pic>
        <p:nvPicPr>
          <p:cNvPr id="5" name="Picture 4">
            <a:extLst>
              <a:ext uri="{FF2B5EF4-FFF2-40B4-BE49-F238E27FC236}">
                <a16:creationId xmlns:a16="http://schemas.microsoft.com/office/drawing/2014/main" id="{05DDD268-93C5-3EF5-420D-4D038CCDA675}"/>
              </a:ext>
            </a:extLst>
          </p:cNvPr>
          <p:cNvPicPr>
            <a:picLocks noChangeAspect="1"/>
          </p:cNvPicPr>
          <p:nvPr/>
        </p:nvPicPr>
        <p:blipFill>
          <a:blip r:embed="rId5"/>
          <a:stretch>
            <a:fillRect/>
          </a:stretch>
        </p:blipFill>
        <p:spPr>
          <a:xfrm>
            <a:off x="2893494" y="2953980"/>
            <a:ext cx="2851593" cy="1381240"/>
          </a:xfrm>
          <a:prstGeom prst="rect">
            <a:avLst/>
          </a:prstGeom>
        </p:spPr>
      </p:pic>
      <p:pic>
        <p:nvPicPr>
          <p:cNvPr id="6" name="Picture 5">
            <a:extLst>
              <a:ext uri="{FF2B5EF4-FFF2-40B4-BE49-F238E27FC236}">
                <a16:creationId xmlns:a16="http://schemas.microsoft.com/office/drawing/2014/main" id="{48184F53-9D8A-3736-2F7B-ED831CC193D5}"/>
              </a:ext>
            </a:extLst>
          </p:cNvPr>
          <p:cNvPicPr>
            <a:picLocks noChangeAspect="1"/>
          </p:cNvPicPr>
          <p:nvPr/>
        </p:nvPicPr>
        <p:blipFill>
          <a:blip r:embed="rId6"/>
          <a:stretch>
            <a:fillRect/>
          </a:stretch>
        </p:blipFill>
        <p:spPr>
          <a:xfrm>
            <a:off x="2877175" y="2921340"/>
            <a:ext cx="3037242" cy="1485204"/>
          </a:xfrm>
          <a:prstGeom prst="rect">
            <a:avLst/>
          </a:prstGeom>
        </p:spPr>
      </p:pic>
    </p:spTree>
    <p:extLst>
      <p:ext uri="{BB962C8B-B14F-4D97-AF65-F5344CB8AC3E}">
        <p14:creationId xmlns:p14="http://schemas.microsoft.com/office/powerpoint/2010/main" val="224770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19" name="Google Shape;2846;p83">
            <a:extLst>
              <a:ext uri="{FF2B5EF4-FFF2-40B4-BE49-F238E27FC236}">
                <a16:creationId xmlns:a16="http://schemas.microsoft.com/office/drawing/2014/main" id="{C04557BC-3E24-11C3-9B74-501A4ABBF9BE}"/>
              </a:ext>
            </a:extLst>
          </p:cNvPr>
          <p:cNvSpPr txBox="1">
            <a:spLocks/>
          </p:cNvSpPr>
          <p:nvPr/>
        </p:nvSpPr>
        <p:spPr>
          <a:xfrm>
            <a:off x="596131" y="309091"/>
            <a:ext cx="771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000"/>
              <a:buFont typeface="Calistoga"/>
              <a:buNone/>
              <a:defRPr sz="5500" b="0" i="0" u="none" strike="noStrike" cap="none">
                <a:solidFill>
                  <a:schemeClr val="lt1"/>
                </a:solidFill>
                <a:latin typeface="Calistoga"/>
                <a:ea typeface="Calistoga"/>
                <a:cs typeface="Calistoga"/>
                <a:sym typeface="Calistoga"/>
              </a:defRPr>
            </a:lvl1pPr>
            <a:lvl2pPr marR="0" lvl="1"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2pPr>
            <a:lvl3pPr marR="0" lvl="2"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3pPr>
            <a:lvl4pPr marR="0" lvl="3"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4pPr>
            <a:lvl5pPr marR="0" lvl="4"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5pPr>
            <a:lvl6pPr marR="0" lvl="5"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6pPr>
            <a:lvl7pPr marR="0" lvl="6"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7pPr>
            <a:lvl8pPr marR="0" lvl="7"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8pPr>
            <a:lvl9pPr marR="0" lvl="8"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9pPr>
          </a:lstStyle>
          <a:p>
            <a:r>
              <a:rPr lang="en-IN" sz="3600" dirty="0">
                <a:solidFill>
                  <a:schemeClr val="bg1">
                    <a:lumMod val="90000"/>
                  </a:schemeClr>
                </a:solidFill>
              </a:rPr>
              <a:t>Types of rice</a:t>
            </a:r>
          </a:p>
        </p:txBody>
      </p:sp>
      <p:pic>
        <p:nvPicPr>
          <p:cNvPr id="3" name="Picture 2">
            <a:extLst>
              <a:ext uri="{FF2B5EF4-FFF2-40B4-BE49-F238E27FC236}">
                <a16:creationId xmlns:a16="http://schemas.microsoft.com/office/drawing/2014/main" id="{0ED584DB-9CA6-942D-BF6F-C228E78369A0}"/>
              </a:ext>
            </a:extLst>
          </p:cNvPr>
          <p:cNvPicPr>
            <a:picLocks noChangeAspect="1"/>
          </p:cNvPicPr>
          <p:nvPr/>
        </p:nvPicPr>
        <p:blipFill>
          <a:blip r:embed="rId3"/>
          <a:stretch>
            <a:fillRect/>
          </a:stretch>
        </p:blipFill>
        <p:spPr>
          <a:xfrm>
            <a:off x="4454881" y="2822431"/>
            <a:ext cx="3330530" cy="1797294"/>
          </a:xfrm>
          <a:prstGeom prst="rect">
            <a:avLst/>
          </a:prstGeom>
          <a:effectLst>
            <a:outerShdw blurRad="739807" sx="102000" sy="102000" algn="ctr" rotWithShape="0">
              <a:prstClr val="black">
                <a:alpha val="40000"/>
              </a:prstClr>
            </a:outerShdw>
          </a:effectLst>
        </p:spPr>
      </p:pic>
      <p:pic>
        <p:nvPicPr>
          <p:cNvPr id="4" name="Picture 3">
            <a:extLst>
              <a:ext uri="{FF2B5EF4-FFF2-40B4-BE49-F238E27FC236}">
                <a16:creationId xmlns:a16="http://schemas.microsoft.com/office/drawing/2014/main" id="{69DDA59E-729E-B2D0-8938-F8C212B5948B}"/>
              </a:ext>
            </a:extLst>
          </p:cNvPr>
          <p:cNvPicPr>
            <a:picLocks noChangeAspect="1"/>
          </p:cNvPicPr>
          <p:nvPr/>
        </p:nvPicPr>
        <p:blipFill>
          <a:blip r:embed="rId4"/>
          <a:stretch>
            <a:fillRect/>
          </a:stretch>
        </p:blipFill>
        <p:spPr>
          <a:xfrm>
            <a:off x="1126308" y="2882058"/>
            <a:ext cx="3245349" cy="1737667"/>
          </a:xfrm>
          <a:prstGeom prst="rect">
            <a:avLst/>
          </a:prstGeom>
          <a:effectLst>
            <a:outerShdw blurRad="739807" sx="102000" sy="102000" algn="ctr" rotWithShape="0">
              <a:prstClr val="black">
                <a:alpha val="40000"/>
              </a:prstClr>
            </a:outerShdw>
          </a:effectLst>
        </p:spPr>
      </p:pic>
      <p:pic>
        <p:nvPicPr>
          <p:cNvPr id="5" name="Picture 4">
            <a:extLst>
              <a:ext uri="{FF2B5EF4-FFF2-40B4-BE49-F238E27FC236}">
                <a16:creationId xmlns:a16="http://schemas.microsoft.com/office/drawing/2014/main" id="{05DDD268-93C5-3EF5-420D-4D038CCDA675}"/>
              </a:ext>
            </a:extLst>
          </p:cNvPr>
          <p:cNvPicPr>
            <a:picLocks noChangeAspect="1"/>
          </p:cNvPicPr>
          <p:nvPr/>
        </p:nvPicPr>
        <p:blipFill>
          <a:blip r:embed="rId5"/>
          <a:stretch>
            <a:fillRect/>
          </a:stretch>
        </p:blipFill>
        <p:spPr>
          <a:xfrm>
            <a:off x="4534740" y="1101974"/>
            <a:ext cx="3270905" cy="1584344"/>
          </a:xfrm>
          <a:prstGeom prst="rect">
            <a:avLst/>
          </a:prstGeom>
          <a:effectLst>
            <a:outerShdw blurRad="739807" sx="102000" sy="102000" algn="ctr" rotWithShape="0">
              <a:prstClr val="black">
                <a:alpha val="40000"/>
              </a:prstClr>
            </a:outerShdw>
          </a:effectLst>
        </p:spPr>
      </p:pic>
      <p:pic>
        <p:nvPicPr>
          <p:cNvPr id="6" name="Picture 5">
            <a:extLst>
              <a:ext uri="{FF2B5EF4-FFF2-40B4-BE49-F238E27FC236}">
                <a16:creationId xmlns:a16="http://schemas.microsoft.com/office/drawing/2014/main" id="{48184F53-9D8A-3736-2F7B-ED831CC193D5}"/>
              </a:ext>
            </a:extLst>
          </p:cNvPr>
          <p:cNvPicPr>
            <a:picLocks noChangeAspect="1"/>
          </p:cNvPicPr>
          <p:nvPr/>
        </p:nvPicPr>
        <p:blipFill>
          <a:blip r:embed="rId6"/>
          <a:stretch>
            <a:fillRect/>
          </a:stretch>
        </p:blipFill>
        <p:spPr>
          <a:xfrm>
            <a:off x="971030" y="1050779"/>
            <a:ext cx="3483851" cy="1703595"/>
          </a:xfrm>
          <a:prstGeom prst="rect">
            <a:avLst/>
          </a:prstGeom>
          <a:effectLst>
            <a:outerShdw blurRad="739807" sx="102000" sy="102000" algn="ctr" rotWithShape="0">
              <a:prstClr val="black">
                <a:alpha val="40000"/>
              </a:prstClr>
            </a:outerShdw>
          </a:effectLst>
        </p:spPr>
      </p:pic>
    </p:spTree>
    <p:extLst>
      <p:ext uri="{BB962C8B-B14F-4D97-AF65-F5344CB8AC3E}">
        <p14:creationId xmlns:p14="http://schemas.microsoft.com/office/powerpoint/2010/main" val="277386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683472" y="1825894"/>
            <a:ext cx="3888528" cy="171372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r>
              <a:rPr lang="en-IN" sz="2000" kern="1800" spc="-20" dirty="0">
                <a:solidFill>
                  <a:schemeClr val="bg1">
                    <a:lumMod val="90000"/>
                  </a:schemeClr>
                </a:solidFill>
                <a:latin typeface="Calibri" panose="020F0502020204030204" pitchFamily="34" charset="0"/>
                <a:ea typeface="Times New Roman" panose="02020603050405020304" pitchFamily="18" charset="0"/>
                <a:cs typeface="Calibri" panose="020F0502020204030204" pitchFamily="34" charset="0"/>
              </a:rPr>
              <a:t>We are using </a:t>
            </a:r>
            <a:r>
              <a:rPr lang="en-IN" sz="2000" b="1" kern="1800" spc="-20" dirty="0" err="1">
                <a:solidFill>
                  <a:schemeClr val="bg1">
                    <a:lumMod val="90000"/>
                  </a:schemeClr>
                </a:solidFill>
                <a:latin typeface="Calibri" panose="020F0502020204030204" pitchFamily="34" charset="0"/>
                <a:ea typeface="Times New Roman" panose="02020603050405020304" pitchFamily="18" charset="0"/>
                <a:cs typeface="Calibri" panose="020F0502020204030204" pitchFamily="34" charset="0"/>
              </a:rPr>
              <a:t>M</a:t>
            </a:r>
            <a:r>
              <a:rPr lang="en-IN" sz="2000" b="1" spc="-5" dirty="0" err="1">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obileNet</a:t>
            </a:r>
            <a:r>
              <a:rPr lang="en-IN" sz="2000" b="1" spc="-5" dirty="0">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 </a:t>
            </a:r>
            <a:r>
              <a:rPr lang="en-IN" sz="2000" spc="-5" dirty="0">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is a simple but efficient and not very computationally intensive convolutional neural networks for mobile vision applications. </a:t>
            </a:r>
            <a:endParaRPr lang="en-IN" sz="2000" dirty="0">
              <a:solidFill>
                <a:schemeClr val="bg1">
                  <a:lumMod val="9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bg1">
                  <a:lumMod val="90000"/>
                </a:schemeClr>
              </a:solidFill>
            </a:endParaRPr>
          </a:p>
        </p:txBody>
      </p:sp>
      <p:pic>
        <p:nvPicPr>
          <p:cNvPr id="5" name="Picture 4">
            <a:extLst>
              <a:ext uri="{FF2B5EF4-FFF2-40B4-BE49-F238E27FC236}">
                <a16:creationId xmlns:a16="http://schemas.microsoft.com/office/drawing/2014/main" id="{6ED0D8B3-7F34-CE4E-3230-CECAE848A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48072" y="1016232"/>
            <a:ext cx="3348430" cy="3803418"/>
          </a:xfrm>
          <a:prstGeom prst="rect">
            <a:avLst/>
          </a:prstGeom>
          <a:noFill/>
        </p:spPr>
      </p:pic>
    </p:spTree>
    <p:extLst>
      <p:ext uri="{BB962C8B-B14F-4D97-AF65-F5344CB8AC3E}">
        <p14:creationId xmlns:p14="http://schemas.microsoft.com/office/powerpoint/2010/main" val="399716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r>
              <a:rPr lang="en-IN" sz="1600" dirty="0">
                <a:solidFill>
                  <a:schemeClr val="bg1">
                    <a:lumMod val="90000"/>
                  </a:schemeClr>
                </a:solidFill>
              </a:rPr>
              <a:t>Comparison of </a:t>
            </a:r>
            <a:r>
              <a:rPr lang="en-IN" sz="1600" dirty="0" err="1">
                <a:solidFill>
                  <a:schemeClr val="bg1">
                    <a:lumMod val="90000"/>
                  </a:schemeClr>
                </a:solidFill>
              </a:rPr>
              <a:t>MobileNet</a:t>
            </a:r>
            <a:r>
              <a:rPr lang="en-IN" sz="1600" dirty="0">
                <a:solidFill>
                  <a:schemeClr val="bg1">
                    <a:lumMod val="90000"/>
                  </a:schemeClr>
                </a:solidFill>
              </a:rPr>
              <a:t> with Popular Models</a:t>
            </a:r>
          </a:p>
          <a:p>
            <a:pPr>
              <a:spcBef>
                <a:spcPts val="1500"/>
              </a:spcBef>
            </a:pPr>
            <a:r>
              <a:rPr lang="en-IN" sz="1600" dirty="0">
                <a:solidFill>
                  <a:schemeClr val="bg1">
                    <a:lumMod val="90000"/>
                  </a:schemeClr>
                </a:solidFill>
              </a:rPr>
              <a:t>The below image shows that </a:t>
            </a:r>
            <a:r>
              <a:rPr lang="en-IN" sz="1600" dirty="0" err="1">
                <a:solidFill>
                  <a:schemeClr val="bg1">
                    <a:lumMod val="90000"/>
                  </a:schemeClr>
                </a:solidFill>
              </a:rPr>
              <a:t>MobileNet</a:t>
            </a:r>
            <a:r>
              <a:rPr lang="en-IN" sz="1600" dirty="0">
                <a:solidFill>
                  <a:schemeClr val="bg1">
                    <a:lumMod val="90000"/>
                  </a:schemeClr>
                </a:solidFill>
              </a:rPr>
              <a:t> dominates over other famous and state-of-art models like </a:t>
            </a:r>
            <a:r>
              <a:rPr lang="en-IN" sz="1600" dirty="0" err="1">
                <a:solidFill>
                  <a:schemeClr val="bg1">
                    <a:lumMod val="90000"/>
                  </a:schemeClr>
                </a:solidFill>
              </a:rPr>
              <a:t>GoogleNet</a:t>
            </a:r>
            <a:r>
              <a:rPr lang="en-IN" sz="1600" dirty="0">
                <a:solidFill>
                  <a:schemeClr val="bg1">
                    <a:lumMod val="90000"/>
                  </a:schemeClr>
                </a:solidFill>
              </a:rPr>
              <a:t> and VGG 16 with just lesser parameters</a:t>
            </a:r>
          </a:p>
          <a:p>
            <a:pPr>
              <a:spcBef>
                <a:spcPts val="1500"/>
              </a:spcBef>
            </a:pPr>
            <a:endParaRPr lang="en-IN" sz="1600" dirty="0">
              <a:solidFill>
                <a:schemeClr val="bg1">
                  <a:lumMod val="90000"/>
                </a:schemeClr>
              </a:solidFill>
            </a:endParaRPr>
          </a:p>
          <a:p>
            <a:pPr>
              <a:spcBef>
                <a:spcPts val="1500"/>
              </a:spcBef>
            </a:pPr>
            <a:endParaRPr lang="en-IN" sz="1600" dirty="0">
              <a:solidFill>
                <a:schemeClr val="bg1">
                  <a:lumMod val="90000"/>
                </a:schemeClr>
              </a:solidFill>
            </a:endParaRPr>
          </a:p>
          <a:p>
            <a:pPr>
              <a:spcBef>
                <a:spcPts val="1500"/>
              </a:spcBef>
            </a:pPr>
            <a:endParaRPr lang="en-IN" sz="1600" dirty="0">
              <a:solidFill>
                <a:schemeClr val="bg1">
                  <a:lumMod val="90000"/>
                </a:schemeClr>
              </a:solidFill>
            </a:endParaRPr>
          </a:p>
          <a:p>
            <a:pPr>
              <a:spcBef>
                <a:spcPts val="1500"/>
              </a:spcBef>
            </a:pPr>
            <a:br>
              <a:rPr lang="en-IN" sz="1600" dirty="0">
                <a:solidFill>
                  <a:schemeClr val="bg1">
                    <a:lumMod val="90000"/>
                  </a:schemeClr>
                </a:solidFill>
              </a:rPr>
            </a:br>
            <a:endParaRPr lang="en-IN" sz="1600" dirty="0">
              <a:solidFill>
                <a:schemeClr val="bg1">
                  <a:lumMod val="90000"/>
                </a:schemeClr>
              </a:solidFill>
            </a:endParaRPr>
          </a:p>
        </p:txBody>
      </p:sp>
      <p:pic>
        <p:nvPicPr>
          <p:cNvPr id="6" name="Picture 5">
            <a:extLst>
              <a:ext uri="{FF2B5EF4-FFF2-40B4-BE49-F238E27FC236}">
                <a16:creationId xmlns:a16="http://schemas.microsoft.com/office/drawing/2014/main" id="{2C7875B6-978B-A698-9F6A-6F78D830BC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4" y="2526547"/>
            <a:ext cx="5731510" cy="2061845"/>
          </a:xfrm>
          <a:prstGeom prst="rect">
            <a:avLst/>
          </a:prstGeom>
          <a:noFill/>
          <a:ln>
            <a:noFill/>
          </a:ln>
        </p:spPr>
      </p:pic>
    </p:spTree>
    <p:extLst>
      <p:ext uri="{BB962C8B-B14F-4D97-AF65-F5344CB8AC3E}">
        <p14:creationId xmlns:p14="http://schemas.microsoft.com/office/powerpoint/2010/main" val="3335460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endParaRPr lang="en-IN" sz="1600" dirty="0">
              <a:solidFill>
                <a:schemeClr val="bg1">
                  <a:lumMod val="90000"/>
                </a:schemeClr>
              </a:solidFill>
            </a:endParaRPr>
          </a:p>
        </p:txBody>
      </p:sp>
      <p:pic>
        <p:nvPicPr>
          <p:cNvPr id="5" name="Picture 4" descr="A graph with numbers and lines&#10;&#10;Description automatically generated">
            <a:extLst>
              <a:ext uri="{FF2B5EF4-FFF2-40B4-BE49-F238E27FC236}">
                <a16:creationId xmlns:a16="http://schemas.microsoft.com/office/drawing/2014/main" id="{AA15CDC6-5CDF-1D3F-78FF-6A07AA49923C}"/>
              </a:ext>
            </a:extLst>
          </p:cNvPr>
          <p:cNvPicPr>
            <a:picLocks noChangeAspect="1"/>
          </p:cNvPicPr>
          <p:nvPr/>
        </p:nvPicPr>
        <p:blipFill>
          <a:blip r:embed="rId2"/>
          <a:stretch>
            <a:fillRect/>
          </a:stretch>
        </p:blipFill>
        <p:spPr>
          <a:xfrm>
            <a:off x="924297" y="1448277"/>
            <a:ext cx="2998774" cy="2246945"/>
          </a:xfrm>
          <a:prstGeom prst="rect">
            <a:avLst/>
          </a:prstGeom>
        </p:spPr>
      </p:pic>
      <p:pic>
        <p:nvPicPr>
          <p:cNvPr id="8" name="Picture 7" descr="A graph of a number of data&#10;&#10;Description automatically generated with medium confidence">
            <a:extLst>
              <a:ext uri="{FF2B5EF4-FFF2-40B4-BE49-F238E27FC236}">
                <a16:creationId xmlns:a16="http://schemas.microsoft.com/office/drawing/2014/main" id="{FD93AFF9-2B3F-63EA-2425-33601AAE5ECA}"/>
              </a:ext>
            </a:extLst>
          </p:cNvPr>
          <p:cNvPicPr>
            <a:picLocks noChangeAspect="1"/>
          </p:cNvPicPr>
          <p:nvPr/>
        </p:nvPicPr>
        <p:blipFill>
          <a:blip r:embed="rId3"/>
          <a:stretch>
            <a:fillRect/>
          </a:stretch>
        </p:blipFill>
        <p:spPr>
          <a:xfrm>
            <a:off x="4883585" y="1448277"/>
            <a:ext cx="3025069" cy="2246945"/>
          </a:xfrm>
          <a:prstGeom prst="rect">
            <a:avLst/>
          </a:prstGeom>
        </p:spPr>
      </p:pic>
      <p:sp>
        <p:nvSpPr>
          <p:cNvPr id="9" name="TextBox 8">
            <a:extLst>
              <a:ext uri="{FF2B5EF4-FFF2-40B4-BE49-F238E27FC236}">
                <a16:creationId xmlns:a16="http://schemas.microsoft.com/office/drawing/2014/main" id="{324FD3FD-2BDD-C1AA-68DB-A75B38F9E388}"/>
              </a:ext>
            </a:extLst>
          </p:cNvPr>
          <p:cNvSpPr txBox="1"/>
          <p:nvPr/>
        </p:nvSpPr>
        <p:spPr>
          <a:xfrm>
            <a:off x="1774755" y="3893795"/>
            <a:ext cx="1297858" cy="307777"/>
          </a:xfrm>
          <a:prstGeom prst="rect">
            <a:avLst/>
          </a:prstGeom>
          <a:noFill/>
        </p:spPr>
        <p:txBody>
          <a:bodyPr wrap="square" rtlCol="0">
            <a:spAutoFit/>
          </a:bodyPr>
          <a:lstStyle/>
          <a:p>
            <a:pPr algn="ctr"/>
            <a:r>
              <a:rPr lang="en-US" dirty="0">
                <a:solidFill>
                  <a:schemeClr val="bg1">
                    <a:lumMod val="90000"/>
                  </a:schemeClr>
                </a:solidFill>
              </a:rPr>
              <a:t>accuracy </a:t>
            </a:r>
          </a:p>
        </p:txBody>
      </p:sp>
      <p:sp>
        <p:nvSpPr>
          <p:cNvPr id="10" name="TextBox 9">
            <a:extLst>
              <a:ext uri="{FF2B5EF4-FFF2-40B4-BE49-F238E27FC236}">
                <a16:creationId xmlns:a16="http://schemas.microsoft.com/office/drawing/2014/main" id="{8D14779C-9D5E-C117-1351-70E935AD52F3}"/>
              </a:ext>
            </a:extLst>
          </p:cNvPr>
          <p:cNvSpPr txBox="1"/>
          <p:nvPr/>
        </p:nvSpPr>
        <p:spPr>
          <a:xfrm>
            <a:off x="5747190" y="3856175"/>
            <a:ext cx="1297858" cy="307777"/>
          </a:xfrm>
          <a:prstGeom prst="rect">
            <a:avLst/>
          </a:prstGeom>
          <a:noFill/>
        </p:spPr>
        <p:txBody>
          <a:bodyPr wrap="square" rtlCol="0">
            <a:spAutoFit/>
          </a:bodyPr>
          <a:lstStyle/>
          <a:p>
            <a:pPr algn="ctr"/>
            <a:r>
              <a:rPr lang="en-US" dirty="0">
                <a:solidFill>
                  <a:schemeClr val="bg1">
                    <a:lumMod val="90000"/>
                  </a:schemeClr>
                </a:solidFill>
              </a:rPr>
              <a:t>loss </a:t>
            </a:r>
          </a:p>
        </p:txBody>
      </p:sp>
    </p:spTree>
    <p:extLst>
      <p:ext uri="{BB962C8B-B14F-4D97-AF65-F5344CB8AC3E}">
        <p14:creationId xmlns:p14="http://schemas.microsoft.com/office/powerpoint/2010/main" val="3371774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endParaRPr lang="en-IN" sz="1600" dirty="0">
              <a:solidFill>
                <a:schemeClr val="bg1">
                  <a:lumMod val="90000"/>
                </a:schemeClr>
              </a:solidFill>
            </a:endParaRPr>
          </a:p>
        </p:txBody>
      </p:sp>
      <p:sp>
        <p:nvSpPr>
          <p:cNvPr id="13" name="TextBox 12">
            <a:extLst>
              <a:ext uri="{FF2B5EF4-FFF2-40B4-BE49-F238E27FC236}">
                <a16:creationId xmlns:a16="http://schemas.microsoft.com/office/drawing/2014/main" id="{295336E6-8C8B-3E80-1B7F-27CCF3B59E59}"/>
              </a:ext>
            </a:extLst>
          </p:cNvPr>
          <p:cNvSpPr txBox="1"/>
          <p:nvPr/>
        </p:nvSpPr>
        <p:spPr>
          <a:xfrm>
            <a:off x="1048350" y="2201684"/>
            <a:ext cx="4572000" cy="2031325"/>
          </a:xfrm>
          <a:prstGeom prst="rect">
            <a:avLst/>
          </a:prstGeom>
          <a:noFill/>
        </p:spPr>
        <p:txBody>
          <a:bodyPr wrap="square">
            <a:spAutoFit/>
          </a:bodyPr>
          <a:lstStyle/>
          <a:p>
            <a:r>
              <a:rPr lang="en-IN" b="0" dirty="0" err="1">
                <a:solidFill>
                  <a:srgbClr val="9CDCFE"/>
                </a:solidFill>
                <a:effectLst/>
                <a:latin typeface="Menlo" panose="020B0609030804020204" pitchFamily="49" charset="0"/>
              </a:rPr>
              <a:t>base_model</a:t>
            </a:r>
            <a:r>
              <a:rPr lang="en-IN" b="0" dirty="0">
                <a:solidFill>
                  <a:srgbClr val="D4D4D4"/>
                </a:solidFill>
                <a:effectLst/>
                <a:latin typeface="Menlo" panose="020B0609030804020204" pitchFamily="49" charset="0"/>
              </a:rPr>
              <a:t>=</a:t>
            </a:r>
            <a:r>
              <a:rPr lang="en-IN" b="0" dirty="0" err="1">
                <a:solidFill>
                  <a:srgbClr val="CCCCCC"/>
                </a:solidFill>
                <a:effectLst/>
                <a:latin typeface="Menlo" panose="020B0609030804020204" pitchFamily="49" charset="0"/>
              </a:rPr>
              <a:t>MobileNet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weights</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imagenet</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err="1">
                <a:solidFill>
                  <a:srgbClr val="9CDCFE"/>
                </a:solidFill>
                <a:effectLst/>
                <a:latin typeface="Menlo" panose="020B0609030804020204" pitchFamily="49" charset="0"/>
              </a:rPr>
              <a:t>include_top</a:t>
            </a:r>
            <a:r>
              <a:rPr lang="en-IN" b="0" dirty="0">
                <a:solidFill>
                  <a:srgbClr val="D4D4D4"/>
                </a:solidFill>
                <a:effectLst/>
                <a:latin typeface="Menlo" panose="020B0609030804020204" pitchFamily="49" charset="0"/>
              </a:rPr>
              <a:t>=</a:t>
            </a:r>
            <a:r>
              <a:rPr lang="en-IN" b="0" dirty="0">
                <a:solidFill>
                  <a:srgbClr val="569CD6"/>
                </a:solidFill>
                <a:effectLst/>
                <a:latin typeface="Menlo" panose="020B0609030804020204" pitchFamily="49" charset="0"/>
              </a:rPr>
              <a:t>False</a:t>
            </a:r>
            <a:r>
              <a:rPr lang="en-IN" b="0" dirty="0">
                <a:solidFill>
                  <a:srgbClr val="CCCCCC"/>
                </a:solidFill>
                <a:effectLst/>
                <a:latin typeface="Menlo" panose="020B0609030804020204" pitchFamily="49" charset="0"/>
              </a:rPr>
              <a:t>) </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err="1">
                <a:solidFill>
                  <a:srgbClr val="9CDCFE"/>
                </a:solidFill>
                <a:effectLst/>
                <a:latin typeface="Menlo" panose="020B0609030804020204" pitchFamily="49" charset="0"/>
              </a:rPr>
              <a:t>base_model</a:t>
            </a:r>
            <a:r>
              <a:rPr lang="en-IN" b="0" dirty="0" err="1">
                <a:solidFill>
                  <a:srgbClr val="CCCCCC"/>
                </a:solidFill>
                <a:effectLst/>
                <a:latin typeface="Menlo" panose="020B0609030804020204" pitchFamily="49" charset="0"/>
              </a:rPr>
              <a:t>.output</a:t>
            </a:r>
            <a:endParaRPr lang="en-IN" b="0" dirty="0">
              <a:solidFill>
                <a:srgbClr val="CCCCCC"/>
              </a:solidFill>
              <a:effectLst/>
              <a:latin typeface="Menlo" panose="020B0609030804020204" pitchFamily="49" charset="0"/>
            </a:endParaRP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GlobalAveragePooling2D()(</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1024</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1024</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512</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 </a:t>
            </a:r>
          </a:p>
          <a:p>
            <a:r>
              <a:rPr lang="en-IN" b="0" dirty="0">
                <a:solidFill>
                  <a:srgbClr val="9CDCFE"/>
                </a:solidFill>
                <a:effectLst/>
                <a:latin typeface="Menlo" panose="020B0609030804020204" pitchFamily="49" charset="0"/>
              </a:rPr>
              <a:t>preds</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2</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softmax</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 </a:t>
            </a:r>
          </a:p>
          <a:p>
            <a:endParaRPr lang="en-US" dirty="0"/>
          </a:p>
        </p:txBody>
      </p:sp>
      <p:sp>
        <p:nvSpPr>
          <p:cNvPr id="14" name="TextBox 13">
            <a:extLst>
              <a:ext uri="{FF2B5EF4-FFF2-40B4-BE49-F238E27FC236}">
                <a16:creationId xmlns:a16="http://schemas.microsoft.com/office/drawing/2014/main" id="{B0C9E937-B8C8-4E65-5BAB-4EA1EF6C7641}"/>
              </a:ext>
            </a:extLst>
          </p:cNvPr>
          <p:cNvSpPr txBox="1"/>
          <p:nvPr/>
        </p:nvSpPr>
        <p:spPr>
          <a:xfrm>
            <a:off x="1048350" y="1518292"/>
            <a:ext cx="3480620" cy="307777"/>
          </a:xfrm>
          <a:prstGeom prst="rect">
            <a:avLst/>
          </a:prstGeom>
          <a:noFill/>
        </p:spPr>
        <p:txBody>
          <a:bodyPr wrap="square" rtlCol="0">
            <a:spAutoFit/>
          </a:bodyPr>
          <a:lstStyle/>
          <a:p>
            <a:r>
              <a:rPr lang="en-US" dirty="0">
                <a:solidFill>
                  <a:schemeClr val="bg1">
                    <a:lumMod val="90000"/>
                  </a:schemeClr>
                </a:solidFill>
              </a:rPr>
              <a:t>Snippet of transfer leaving code : </a:t>
            </a:r>
          </a:p>
        </p:txBody>
      </p:sp>
    </p:spTree>
    <p:extLst>
      <p:ext uri="{BB962C8B-B14F-4D97-AF65-F5344CB8AC3E}">
        <p14:creationId xmlns:p14="http://schemas.microsoft.com/office/powerpoint/2010/main" val="34920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02"/>
        <p:cNvGrpSpPr/>
        <p:nvPr/>
      </p:nvGrpSpPr>
      <p:grpSpPr>
        <a:xfrm>
          <a:off x="0" y="0"/>
          <a:ext cx="0" cy="0"/>
          <a:chOff x="0" y="0"/>
          <a:chExt cx="0" cy="0"/>
        </a:xfrm>
      </p:grpSpPr>
      <p:sp>
        <p:nvSpPr>
          <p:cNvPr id="3203" name="Google Shape;3203;p96"/>
          <p:cNvSpPr txBox="1">
            <a:spLocks noGrp="1"/>
          </p:cNvSpPr>
          <p:nvPr>
            <p:ph type="title"/>
          </p:nvPr>
        </p:nvSpPr>
        <p:spPr>
          <a:xfrm>
            <a:off x="837200" y="1029925"/>
            <a:ext cx="7469700" cy="16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3"/>
                                        </p:tgtEl>
                                        <p:attrNameLst>
                                          <p:attrName>style.visibility</p:attrName>
                                        </p:attrNameLst>
                                      </p:cBhvr>
                                      <p:to>
                                        <p:strVal val="visible"/>
                                      </p:to>
                                    </p:set>
                                    <p:animEffect transition="in" filter="fade">
                                      <p:cBhvr>
                                        <p:cTn id="7" dur="1000"/>
                                        <p:tgtEl>
                                          <p:spTgt spid="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B595-562A-7402-30D0-B575CE080013}"/>
              </a:ext>
            </a:extLst>
          </p:cNvPr>
          <p:cNvSpPr>
            <a:spLocks noGrp="1"/>
          </p:cNvSpPr>
          <p:nvPr>
            <p:ph type="title"/>
          </p:nvPr>
        </p:nvSpPr>
        <p:spPr/>
        <p:txBody>
          <a:bodyPr/>
          <a:lstStyle/>
          <a:p>
            <a:pPr algn="ctr"/>
            <a:r>
              <a:rPr lang="en-US" dirty="0"/>
              <a:t>Introduction</a:t>
            </a:r>
          </a:p>
        </p:txBody>
      </p:sp>
      <p:sp>
        <p:nvSpPr>
          <p:cNvPr id="3" name="Subtitle 2">
            <a:extLst>
              <a:ext uri="{FF2B5EF4-FFF2-40B4-BE49-F238E27FC236}">
                <a16:creationId xmlns:a16="http://schemas.microsoft.com/office/drawing/2014/main" id="{BA3E3A63-9BBD-332E-78FF-DFA914260479}"/>
              </a:ext>
            </a:extLst>
          </p:cNvPr>
          <p:cNvSpPr>
            <a:spLocks noGrp="1"/>
          </p:cNvSpPr>
          <p:nvPr>
            <p:ph type="subTitle" idx="1"/>
          </p:nvPr>
        </p:nvSpPr>
        <p:spPr>
          <a:xfrm>
            <a:off x="712350" y="1248991"/>
            <a:ext cx="7719300" cy="3473400"/>
          </a:xfrm>
        </p:spPr>
        <p:txBody>
          <a:bodyPr/>
          <a:lstStyle/>
          <a:p>
            <a:pPr marL="127000" indent="0">
              <a:buNone/>
            </a:pPr>
            <a:r>
              <a:rPr lang="en-US" sz="1800" b="0" i="0" dirty="0">
                <a:effectLst/>
                <a:latin typeface="Söhne"/>
              </a:rPr>
              <a:t>Farmer’s All</a:t>
            </a:r>
            <a:r>
              <a:rPr lang="en-US" sz="1800" dirty="0">
                <a:latin typeface="Söhne"/>
              </a:rPr>
              <a:t> is </a:t>
            </a:r>
            <a:r>
              <a:rPr lang="en-US" sz="1800" b="0" i="0" dirty="0">
                <a:effectLst/>
                <a:latin typeface="Söhne"/>
              </a:rPr>
              <a:t>your one-stop destination for everything related to farming and agriculture! Whether you're a seasoned farmer, an aspiring agriculturist, or simply curious about the world of farming, you've come to the right place. Our website provides a wealth of information, resources, and a supportive community for all things agriculture.</a:t>
            </a:r>
          </a:p>
          <a:p>
            <a:pPr marL="127000" indent="0">
              <a:buNone/>
            </a:pPr>
            <a:endParaRPr lang="en-US" sz="1800" b="0" i="0" dirty="0">
              <a:effectLst/>
              <a:latin typeface="Söhne"/>
            </a:endParaRPr>
          </a:p>
          <a:p>
            <a:pPr marL="127000" indent="0">
              <a:buNone/>
            </a:pPr>
            <a:r>
              <a:rPr lang="en-US" sz="1800" b="0" i="0" dirty="0">
                <a:effectLst/>
                <a:latin typeface="Söhne"/>
              </a:rPr>
              <a:t>At Farmers All, we recognize the pivotal role that paddy farmers play in ensuring a steady supply of this essential grain. Our website is on a mission to empower paddy farmers and enthusiasts alike by sharing specialized knowledge, offering practical advice, and building a strong, supportive community that centers on rice cultivation.</a:t>
            </a:r>
            <a:endParaRPr lang="en-IN" sz="1800" dirty="0"/>
          </a:p>
          <a:p>
            <a:pPr marL="127000" indent="0">
              <a:buNone/>
            </a:pPr>
            <a:endParaRPr lang="en-US" sz="1800" dirty="0"/>
          </a:p>
        </p:txBody>
      </p:sp>
    </p:spTree>
    <p:extLst>
      <p:ext uri="{BB962C8B-B14F-4D97-AF65-F5344CB8AC3E}">
        <p14:creationId xmlns:p14="http://schemas.microsoft.com/office/powerpoint/2010/main" val="425475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4400" dirty="0">
                <a:solidFill>
                  <a:schemeClr val="accent3"/>
                </a:solidFill>
              </a:rPr>
              <a:t>Home page</a:t>
            </a:r>
            <a:endParaRPr lang="en-US" sz="2400" dirty="0">
              <a:solidFill>
                <a:schemeClr val="accent3"/>
              </a:solidFill>
            </a:endParaRP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algn="l"/>
            <a:r>
              <a:rPr lang="en-US" dirty="0"/>
              <a:t>This is the primary page which</a:t>
            </a:r>
          </a:p>
          <a:p>
            <a:pPr algn="l"/>
            <a:r>
              <a:rPr lang="en-US" dirty="0"/>
              <a:t>includes all navigation options</a:t>
            </a:r>
          </a:p>
          <a:p>
            <a:pPr algn="l"/>
            <a:r>
              <a:rPr lang="en-US" dirty="0"/>
              <a:t>to various features. It is a </a:t>
            </a:r>
          </a:p>
          <a:p>
            <a:pPr algn="l"/>
            <a:r>
              <a:rPr lang="en-US" dirty="0"/>
              <a:t>lightweight and simple to </a:t>
            </a:r>
          </a:p>
          <a:p>
            <a:pPr algn="l"/>
            <a:r>
              <a:rPr lang="en-US" dirty="0"/>
              <a:t>understand homepage</a:t>
            </a:r>
          </a:p>
          <a:p>
            <a:pPr algn="l"/>
            <a:endParaRPr lang="en-IN" dirty="0"/>
          </a:p>
        </p:txBody>
      </p:sp>
      <p:pic>
        <p:nvPicPr>
          <p:cNvPr id="5" name="Picture 4" descr="A website with a green and white background&#10;&#10;Description automatically generated">
            <a:extLst>
              <a:ext uri="{FF2B5EF4-FFF2-40B4-BE49-F238E27FC236}">
                <a16:creationId xmlns:a16="http://schemas.microsoft.com/office/drawing/2014/main" id="{562C89D8-F0C9-C310-3F75-B20DFE46CF86}"/>
              </a:ext>
            </a:extLst>
          </p:cNvPr>
          <p:cNvPicPr>
            <a:picLocks noChangeAspect="1"/>
          </p:cNvPicPr>
          <p:nvPr/>
        </p:nvPicPr>
        <p:blipFill>
          <a:blip r:embed="rId2"/>
          <a:stretch>
            <a:fillRect/>
          </a:stretch>
        </p:blipFill>
        <p:spPr>
          <a:xfrm>
            <a:off x="3703876" y="1300240"/>
            <a:ext cx="5208104" cy="2543019"/>
          </a:xfrm>
          <a:prstGeom prst="rect">
            <a:avLst/>
          </a:prstGeom>
          <a:effectLst>
            <a:outerShdw blurRad="889000" algn="ctr" rotWithShape="0">
              <a:prstClr val="black">
                <a:alpha val="50148"/>
              </a:prstClr>
            </a:outerShdw>
          </a:effectLst>
        </p:spPr>
      </p:pic>
    </p:spTree>
    <p:extLst>
      <p:ext uri="{BB962C8B-B14F-4D97-AF65-F5344CB8AC3E}">
        <p14:creationId xmlns:p14="http://schemas.microsoft.com/office/powerpoint/2010/main" val="31020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ebsite with a green and white background&#10;&#10;Description automatically generated">
            <a:extLst>
              <a:ext uri="{FF2B5EF4-FFF2-40B4-BE49-F238E27FC236}">
                <a16:creationId xmlns:a16="http://schemas.microsoft.com/office/drawing/2014/main" id="{562C89D8-F0C9-C310-3F75-B20DFE46CF86}"/>
              </a:ext>
            </a:extLst>
          </p:cNvPr>
          <p:cNvPicPr>
            <a:picLocks noChangeAspect="1"/>
          </p:cNvPicPr>
          <p:nvPr/>
        </p:nvPicPr>
        <p:blipFill>
          <a:blip r:embed="rId2"/>
          <a:stretch>
            <a:fillRect/>
          </a:stretch>
        </p:blipFill>
        <p:spPr>
          <a:xfrm>
            <a:off x="636502" y="650120"/>
            <a:ext cx="7870996" cy="3843259"/>
          </a:xfrm>
          <a:prstGeom prst="rect">
            <a:avLst/>
          </a:prstGeom>
          <a:effectLst>
            <a:outerShdw blurRad="889000" algn="ctr" rotWithShape="0">
              <a:prstClr val="black">
                <a:alpha val="50148"/>
              </a:prstClr>
            </a:outerShdw>
          </a:effectLst>
        </p:spPr>
      </p:pic>
    </p:spTree>
    <p:extLst>
      <p:ext uri="{BB962C8B-B14F-4D97-AF65-F5344CB8AC3E}">
        <p14:creationId xmlns:p14="http://schemas.microsoft.com/office/powerpoint/2010/main" val="3621546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2400" dirty="0">
                <a:solidFill>
                  <a:schemeClr val="accent3"/>
                </a:solidFill>
              </a:rPr>
              <a:t>Paddy cultivation identification</a:t>
            </a:r>
            <a:br>
              <a:rPr lang="en-US" sz="2400" dirty="0">
                <a:solidFill>
                  <a:schemeClr val="accent3"/>
                </a:solidFill>
              </a:rPr>
            </a:br>
            <a:r>
              <a:rPr lang="en-US" sz="2400" dirty="0">
                <a:solidFill>
                  <a:schemeClr val="accent3"/>
                </a:solidFill>
              </a:rPr>
              <a:t>(using satellite images)</a:t>
            </a: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469900" indent="-342900" algn="l">
              <a:buFont typeface="Arial" panose="020B0604020202020204" pitchFamily="34" charset="0"/>
              <a:buChar char="•"/>
            </a:pPr>
            <a:r>
              <a:rPr lang="en-US" dirty="0"/>
              <a:t>This is one of the main features of this project that enables us to determine whether a patch of land can be cultivable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Upon selecting a location, the backend code gets the coordinates of the location and feeds it into google maps which in return provides us with the satellite image </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The satellite image obtained is later classified by our model which deems whether the land is cultivable or not</a:t>
            </a:r>
          </a:p>
          <a:p>
            <a:pPr marL="469900" indent="-342900" algn="l">
              <a:buFont typeface="Arial" panose="020B0604020202020204" pitchFamily="34" charset="0"/>
              <a:buChar char="•"/>
            </a:pPr>
            <a:endParaRPr lang="en-US" dirty="0"/>
          </a:p>
        </p:txBody>
      </p:sp>
      <p:pic>
        <p:nvPicPr>
          <p:cNvPr id="6" name="Picture 5" descr="A map of a river&#10;&#10;Description automatically generated">
            <a:extLst>
              <a:ext uri="{FF2B5EF4-FFF2-40B4-BE49-F238E27FC236}">
                <a16:creationId xmlns:a16="http://schemas.microsoft.com/office/drawing/2014/main" id="{82331938-FECD-457F-7CDD-92C396D52897}"/>
              </a:ext>
            </a:extLst>
          </p:cNvPr>
          <p:cNvPicPr>
            <a:picLocks noChangeAspect="1"/>
          </p:cNvPicPr>
          <p:nvPr/>
        </p:nvPicPr>
        <p:blipFill>
          <a:blip r:embed="rId2"/>
          <a:stretch>
            <a:fillRect/>
          </a:stretch>
        </p:blipFill>
        <p:spPr>
          <a:xfrm>
            <a:off x="4890052" y="1678878"/>
            <a:ext cx="5422997" cy="2640887"/>
          </a:xfrm>
          <a:prstGeom prst="rect">
            <a:avLst/>
          </a:prstGeom>
          <a:effectLst>
            <a:outerShdw blurRad="658761" sx="102000" sy="102000" algn="ctr" rotWithShape="0">
              <a:prstClr val="black">
                <a:alpha val="40000"/>
              </a:prstClr>
            </a:outerShdw>
          </a:effectLst>
        </p:spPr>
      </p:pic>
    </p:spTree>
    <p:extLst>
      <p:ext uri="{BB962C8B-B14F-4D97-AF65-F5344CB8AC3E}">
        <p14:creationId xmlns:p14="http://schemas.microsoft.com/office/powerpoint/2010/main" val="1523976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846;p83">
            <a:extLst>
              <a:ext uri="{FF2B5EF4-FFF2-40B4-BE49-F238E27FC236}">
                <a16:creationId xmlns:a16="http://schemas.microsoft.com/office/drawing/2014/main" id="{ABE44B76-1B80-723C-06DD-2E82B1443C10}"/>
              </a:ext>
            </a:extLst>
          </p:cNvPr>
          <p:cNvSpPr txBox="1">
            <a:spLocks noGrp="1"/>
          </p:cNvSpPr>
          <p:nvPr>
            <p:ph type="ctrTitle"/>
          </p:nvPr>
        </p:nvSpPr>
        <p:spPr>
          <a:xfrm>
            <a:off x="596131" y="309091"/>
            <a:ext cx="77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3"/>
                </a:solidFill>
              </a:rPr>
              <a:t>Stages of paddy</a:t>
            </a:r>
            <a:endParaRPr dirty="0">
              <a:solidFill>
                <a:schemeClr val="accent3"/>
              </a:solidFill>
            </a:endParaRPr>
          </a:p>
        </p:txBody>
      </p:sp>
      <p:sp>
        <p:nvSpPr>
          <p:cNvPr id="7" name="Google Shape;2848;p83">
            <a:extLst>
              <a:ext uri="{FF2B5EF4-FFF2-40B4-BE49-F238E27FC236}">
                <a16:creationId xmlns:a16="http://schemas.microsoft.com/office/drawing/2014/main" id="{4C711485-D58A-F8B2-4B52-24060DC56631}"/>
              </a:ext>
            </a:extLst>
          </p:cNvPr>
          <p:cNvSpPr txBox="1">
            <a:spLocks/>
          </p:cNvSpPr>
          <p:nvPr/>
        </p:nvSpPr>
        <p:spPr>
          <a:xfrm>
            <a:off x="573924" y="1312530"/>
            <a:ext cx="1676043"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a:solidFill>
                  <a:schemeClr val="accent1"/>
                </a:solidFill>
                <a:latin typeface="Calistoga"/>
                <a:ea typeface="Calistoga"/>
                <a:cs typeface="Calistoga"/>
                <a:sym typeface="Calistoga"/>
              </a:rPr>
              <a:t>Ploughing</a:t>
            </a:r>
            <a:endParaRPr lang="en-IN" sz="2400" dirty="0">
              <a:solidFill>
                <a:schemeClr val="accent1"/>
              </a:solidFill>
              <a:latin typeface="Calistoga"/>
              <a:ea typeface="Calistoga"/>
              <a:cs typeface="Calistoga"/>
              <a:sym typeface="Calistoga"/>
            </a:endParaRPr>
          </a:p>
        </p:txBody>
      </p:sp>
      <p:sp>
        <p:nvSpPr>
          <p:cNvPr id="8" name="Google Shape;2851;p83">
            <a:extLst>
              <a:ext uri="{FF2B5EF4-FFF2-40B4-BE49-F238E27FC236}">
                <a16:creationId xmlns:a16="http://schemas.microsoft.com/office/drawing/2014/main" id="{154456B4-41AA-564B-8AAE-FCCEECE72E0A}"/>
              </a:ext>
            </a:extLst>
          </p:cNvPr>
          <p:cNvSpPr txBox="1">
            <a:spLocks/>
          </p:cNvSpPr>
          <p:nvPr/>
        </p:nvSpPr>
        <p:spPr>
          <a:xfrm>
            <a:off x="2008699" y="1995139"/>
            <a:ext cx="1939084"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Tillering</a:t>
            </a:r>
          </a:p>
        </p:txBody>
      </p:sp>
      <p:sp>
        <p:nvSpPr>
          <p:cNvPr id="9" name="Google Shape;2854;p83">
            <a:extLst>
              <a:ext uri="{FF2B5EF4-FFF2-40B4-BE49-F238E27FC236}">
                <a16:creationId xmlns:a16="http://schemas.microsoft.com/office/drawing/2014/main" id="{CAF64DC3-F737-D5B6-8E17-69C57068495A}"/>
              </a:ext>
            </a:extLst>
          </p:cNvPr>
          <p:cNvSpPr txBox="1">
            <a:spLocks/>
          </p:cNvSpPr>
          <p:nvPr/>
        </p:nvSpPr>
        <p:spPr>
          <a:xfrm>
            <a:off x="4961979" y="1995138"/>
            <a:ext cx="2164378"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Ripening</a:t>
            </a:r>
          </a:p>
        </p:txBody>
      </p:sp>
      <p:sp>
        <p:nvSpPr>
          <p:cNvPr id="10" name="Google Shape;2857;p83">
            <a:extLst>
              <a:ext uri="{FF2B5EF4-FFF2-40B4-BE49-F238E27FC236}">
                <a16:creationId xmlns:a16="http://schemas.microsoft.com/office/drawing/2014/main" id="{5D459850-47C0-FCBC-5B3E-6743B0EBD67A}"/>
              </a:ext>
            </a:extLst>
          </p:cNvPr>
          <p:cNvSpPr txBox="1">
            <a:spLocks/>
          </p:cNvSpPr>
          <p:nvPr/>
        </p:nvSpPr>
        <p:spPr>
          <a:xfrm>
            <a:off x="6979684" y="1349136"/>
            <a:ext cx="1939084" cy="400521"/>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Harvesting</a:t>
            </a:r>
          </a:p>
        </p:txBody>
      </p:sp>
      <p:cxnSp>
        <p:nvCxnSpPr>
          <p:cNvPr id="11" name="Elbow Connector 10">
            <a:extLst>
              <a:ext uri="{FF2B5EF4-FFF2-40B4-BE49-F238E27FC236}">
                <a16:creationId xmlns:a16="http://schemas.microsoft.com/office/drawing/2014/main" id="{B6AF0294-11B5-DB90-52D1-D97C3EC921CF}"/>
              </a:ext>
            </a:extLst>
          </p:cNvPr>
          <p:cNvCxnSpPr>
            <a:cxnSpLocks/>
            <a:stCxn id="7" idx="2"/>
            <a:endCxn id="8" idx="1"/>
          </p:cNvCxnSpPr>
          <p:nvPr/>
        </p:nvCxnSpPr>
        <p:spPr>
          <a:xfrm rot="16200000" flipH="1">
            <a:off x="1469148" y="1655849"/>
            <a:ext cx="482348" cy="596753"/>
          </a:xfrm>
          <a:prstGeom prst="bent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21F2B3AB-EB93-AD06-8312-4C459B9A285D}"/>
              </a:ext>
            </a:extLst>
          </p:cNvPr>
          <p:cNvCxnSpPr>
            <a:cxnSpLocks/>
            <a:stCxn id="8" idx="3"/>
            <a:endCxn id="9" idx="1"/>
          </p:cNvCxnSpPr>
          <p:nvPr/>
        </p:nvCxnSpPr>
        <p:spPr>
          <a:xfrm flipV="1">
            <a:off x="3947783" y="2195399"/>
            <a:ext cx="1014196" cy="1"/>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D109D013-C972-DE89-D571-047F2963D661}"/>
              </a:ext>
            </a:extLst>
          </p:cNvPr>
          <p:cNvCxnSpPr>
            <a:cxnSpLocks/>
            <a:stCxn id="9" idx="3"/>
            <a:endCxn id="10" idx="2"/>
          </p:cNvCxnSpPr>
          <p:nvPr/>
        </p:nvCxnSpPr>
        <p:spPr>
          <a:xfrm flipV="1">
            <a:off x="7126357" y="1749657"/>
            <a:ext cx="822869" cy="445742"/>
          </a:xfrm>
          <a:prstGeom prst="bent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18026A-1EBE-AD0E-437A-A07AC2FC6772}"/>
              </a:ext>
            </a:extLst>
          </p:cNvPr>
          <p:cNvSpPr txBox="1"/>
          <p:nvPr/>
        </p:nvSpPr>
        <p:spPr>
          <a:xfrm>
            <a:off x="752193" y="2747840"/>
            <a:ext cx="8102759" cy="2554545"/>
          </a:xfrm>
          <a:prstGeom prst="rect">
            <a:avLst/>
          </a:prstGeom>
          <a:noFill/>
        </p:spPr>
        <p:txBody>
          <a:bodyPr wrap="square" rtlCol="0">
            <a:spAutoFit/>
          </a:bodyPr>
          <a:lstStyle/>
          <a:p>
            <a:r>
              <a:rPr lang="en-US" sz="1600" dirty="0"/>
              <a:t>In this webpage, we identify the stage of cultivation the paddy is in.</a:t>
            </a:r>
          </a:p>
          <a:p>
            <a:endParaRPr lang="en-US" sz="1600" dirty="0"/>
          </a:p>
          <a:p>
            <a:r>
              <a:rPr lang="en-US" sz="1600" dirty="0"/>
              <a:t>This can provide users with unique insights on course of action.</a:t>
            </a:r>
          </a:p>
          <a:p>
            <a:endParaRPr lang="en-US" sz="1600" dirty="0"/>
          </a:p>
          <a:p>
            <a:r>
              <a:rPr lang="en-US" sz="1600" dirty="0"/>
              <a:t>The input is image of the paddy and the output produces is the stage of cultivation the paddy is in which can be used more extensively in other applications</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824029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4400" dirty="0">
                <a:solidFill>
                  <a:schemeClr val="accent3"/>
                </a:solidFill>
              </a:rPr>
              <a:t>Blogs</a:t>
            </a:r>
            <a:endParaRPr lang="en-US" sz="2400" dirty="0">
              <a:solidFill>
                <a:schemeClr val="accent3"/>
              </a:solidFill>
            </a:endParaRP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0" indent="0" algn="l">
              <a:buNone/>
            </a:pPr>
            <a:r>
              <a:rPr lang="en-US" sz="1600" dirty="0"/>
              <a:t>This page enables users to share valuable insights about the paddy industry and keep in date with the current trends that help us raise the standards of paddy and other agricultural products.</a:t>
            </a:r>
          </a:p>
        </p:txBody>
      </p:sp>
      <p:pic>
        <p:nvPicPr>
          <p:cNvPr id="2" name="Content Placeholder 4">
            <a:extLst>
              <a:ext uri="{FF2B5EF4-FFF2-40B4-BE49-F238E27FC236}">
                <a16:creationId xmlns:a16="http://schemas.microsoft.com/office/drawing/2014/main" id="{3C7BA7E6-E4F2-AAE3-70E6-7DFE8D23C582}"/>
              </a:ext>
            </a:extLst>
          </p:cNvPr>
          <p:cNvPicPr>
            <a:picLocks noChangeAspect="1"/>
          </p:cNvPicPr>
          <p:nvPr/>
        </p:nvPicPr>
        <p:blipFill rotWithShape="1">
          <a:blip r:embed="rId2"/>
          <a:srcRect t="3138" r="2447"/>
          <a:stretch/>
        </p:blipFill>
        <p:spPr>
          <a:xfrm>
            <a:off x="4183024" y="1212331"/>
            <a:ext cx="6489059" cy="3147193"/>
          </a:xfrm>
          <a:prstGeom prst="rect">
            <a:avLst/>
          </a:prstGeom>
          <a:effectLst>
            <a:outerShdw blurRad="686047" sx="102000" sy="102000" algn="ctr" rotWithShape="0">
              <a:prstClr val="black">
                <a:alpha val="40000"/>
              </a:prstClr>
            </a:outerShdw>
          </a:effectLst>
        </p:spPr>
      </p:pic>
    </p:spTree>
    <p:extLst>
      <p:ext uri="{BB962C8B-B14F-4D97-AF65-F5344CB8AC3E}">
        <p14:creationId xmlns:p14="http://schemas.microsoft.com/office/powerpoint/2010/main" val="1762662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9C923A2-34E6-715F-C798-E9DA0442E528}"/>
              </a:ext>
            </a:extLst>
          </p:cNvPr>
          <p:cNvPicPr>
            <a:picLocks noChangeAspect="1"/>
          </p:cNvPicPr>
          <p:nvPr/>
        </p:nvPicPr>
        <p:blipFill rotWithShape="1">
          <a:blip r:embed="rId2"/>
          <a:srcRect t="3138" r="2447"/>
          <a:stretch/>
        </p:blipFill>
        <p:spPr>
          <a:xfrm>
            <a:off x="700549" y="694096"/>
            <a:ext cx="7742902" cy="3755307"/>
          </a:xfrm>
          <a:prstGeom prst="rect">
            <a:avLst/>
          </a:prstGeom>
          <a:effectLst>
            <a:outerShdw blurRad="686047" sx="102000" sy="102000" algn="ctr" rotWithShape="0">
              <a:prstClr val="black">
                <a:alpha val="40000"/>
              </a:prstClr>
            </a:outerShdw>
          </a:effectLst>
        </p:spPr>
      </p:pic>
    </p:spTree>
    <p:extLst>
      <p:ext uri="{BB962C8B-B14F-4D97-AF65-F5344CB8AC3E}">
        <p14:creationId xmlns:p14="http://schemas.microsoft.com/office/powerpoint/2010/main" val="9829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19" name="Google Shape;2846;p83">
            <a:extLst>
              <a:ext uri="{FF2B5EF4-FFF2-40B4-BE49-F238E27FC236}">
                <a16:creationId xmlns:a16="http://schemas.microsoft.com/office/drawing/2014/main" id="{C04557BC-3E24-11C3-9B74-501A4ABBF9BE}"/>
              </a:ext>
            </a:extLst>
          </p:cNvPr>
          <p:cNvSpPr txBox="1">
            <a:spLocks/>
          </p:cNvSpPr>
          <p:nvPr/>
        </p:nvSpPr>
        <p:spPr>
          <a:xfrm>
            <a:off x="596131" y="309091"/>
            <a:ext cx="771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000"/>
              <a:buFont typeface="Calistoga"/>
              <a:buNone/>
              <a:defRPr sz="5500" b="0" i="0" u="none" strike="noStrike" cap="none">
                <a:solidFill>
                  <a:schemeClr val="lt1"/>
                </a:solidFill>
                <a:latin typeface="Calistoga"/>
                <a:ea typeface="Calistoga"/>
                <a:cs typeface="Calistoga"/>
                <a:sym typeface="Calistoga"/>
              </a:defRPr>
            </a:lvl1pPr>
            <a:lvl2pPr marR="0" lvl="1"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2pPr>
            <a:lvl3pPr marR="0" lvl="2"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3pPr>
            <a:lvl4pPr marR="0" lvl="3"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4pPr>
            <a:lvl5pPr marR="0" lvl="4"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5pPr>
            <a:lvl6pPr marR="0" lvl="5"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6pPr>
            <a:lvl7pPr marR="0" lvl="6"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7pPr>
            <a:lvl8pPr marR="0" lvl="7"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8pPr>
            <a:lvl9pPr marR="0" lvl="8"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9pPr>
          </a:lstStyle>
          <a:p>
            <a:r>
              <a:rPr lang="en-IN" sz="3600" dirty="0">
                <a:solidFill>
                  <a:schemeClr val="bg1">
                    <a:lumMod val="90000"/>
                  </a:schemeClr>
                </a:solidFill>
              </a:rPr>
              <a:t>Online procurement system</a:t>
            </a:r>
          </a:p>
        </p:txBody>
      </p:sp>
      <p:sp>
        <p:nvSpPr>
          <p:cNvPr id="20" name="Subtitle 2">
            <a:extLst>
              <a:ext uri="{FF2B5EF4-FFF2-40B4-BE49-F238E27FC236}">
                <a16:creationId xmlns:a16="http://schemas.microsoft.com/office/drawing/2014/main" id="{7AE73E98-5440-978A-6336-606E1E910376}"/>
              </a:ext>
            </a:extLst>
          </p:cNvPr>
          <p:cNvSpPr>
            <a:spLocks noGrp="1"/>
          </p:cNvSpPr>
          <p:nvPr>
            <p:ph type="subTitle" idx="1"/>
          </p:nvPr>
        </p:nvSpPr>
        <p:spPr>
          <a:xfrm>
            <a:off x="712350" y="1248991"/>
            <a:ext cx="7719300" cy="3473400"/>
          </a:xfrm>
        </p:spPr>
        <p:txBody>
          <a:bodyPr/>
          <a:lstStyle/>
          <a:p>
            <a:pPr marL="412750" indent="-285750" algn="l">
              <a:buFont typeface="Arial" panose="020B0604020202020204" pitchFamily="34" charset="0"/>
              <a:buChar char="•"/>
            </a:pPr>
            <a:r>
              <a:rPr lang="en-US" sz="1400" b="0" i="0" dirty="0">
                <a:effectLst/>
                <a:latin typeface="Söhne"/>
              </a:rPr>
              <a:t>Convenient Access to Markets: Online procurement systems provide paddy farmers with easy access to a broader marketplace.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Transparent Pricing: These platforms often offer real-time price information, ensuring that farmers receive fair and competitive prices for their paddy.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Reduced Middlemen: By directly connecting with buyers through online systems, paddy farmers can eliminate middlemen, which can lead to higher profit margins.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Timely Payments: Online procurement systems typically facilitate prompt and secure payment methods as there is a record of everything unlike conventional methods being used right now</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Overall, it enables the farmers to move their outcomes in a procedural manner eliminating all types of errors which could’ve aroused in case of traditional methods.</a:t>
            </a:r>
          </a:p>
          <a:p>
            <a:pPr marL="412750" indent="-285750" algn="l">
              <a:buFont typeface="Arial" panose="020B0604020202020204" pitchFamily="34" charset="0"/>
              <a:buChar char="•"/>
            </a:pPr>
            <a:endParaRPr lang="en-US" sz="1400" b="0" i="0" dirty="0">
              <a:effectLst/>
              <a:latin typeface="Söhne"/>
            </a:endParaRPr>
          </a:p>
        </p:txBody>
      </p:sp>
    </p:spTree>
    <p:extLst>
      <p:ext uri="{BB962C8B-B14F-4D97-AF65-F5344CB8AC3E}">
        <p14:creationId xmlns:p14="http://schemas.microsoft.com/office/powerpoint/2010/main" val="1059206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 Agricultural Technician CV by Slidesgo">
  <a:themeElements>
    <a:clrScheme name="Simple Light">
      <a:dk1>
        <a:srgbClr val="212121"/>
      </a:dk1>
      <a:lt1>
        <a:srgbClr val="FFFCEC"/>
      </a:lt1>
      <a:dk2>
        <a:srgbClr val="C9D2B7"/>
      </a:dk2>
      <a:lt2>
        <a:srgbClr val="FFFFFF"/>
      </a:lt2>
      <a:accent1>
        <a:srgbClr val="647766"/>
      </a:accent1>
      <a:accent2>
        <a:srgbClr val="79917C"/>
      </a:accent2>
      <a:accent3>
        <a:srgbClr val="343F36"/>
      </a:accent3>
      <a:accent4>
        <a:srgbClr val="3F4941"/>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716</Words>
  <Application>Microsoft Macintosh PowerPoint</Application>
  <PresentationFormat>On-screen Show (16:9)</PresentationFormat>
  <Paragraphs>73</Paragraphs>
  <Slides>17</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Proxima Nova Semibold</vt:lpstr>
      <vt:lpstr>Calibri</vt:lpstr>
      <vt:lpstr>Barlow Semi Condensed</vt:lpstr>
      <vt:lpstr>Proxima Nova</vt:lpstr>
      <vt:lpstr>Arial</vt:lpstr>
      <vt:lpstr>Söhne</vt:lpstr>
      <vt:lpstr>Voces</vt:lpstr>
      <vt:lpstr>Menlo</vt:lpstr>
      <vt:lpstr>Georgia</vt:lpstr>
      <vt:lpstr>Calistoga</vt:lpstr>
      <vt:lpstr> Agricultural Technician CV by Slidesgo</vt:lpstr>
      <vt:lpstr>Slidesgo Final Pages</vt:lpstr>
      <vt:lpstr>Famer’s All</vt:lpstr>
      <vt:lpstr>Introduction</vt:lpstr>
      <vt:lpstr>PowerPoint Presentation</vt:lpstr>
      <vt:lpstr>PowerPoint Presentation</vt:lpstr>
      <vt:lpstr>PowerPoint Presentation</vt:lpstr>
      <vt:lpstr>Stages of paddy</vt:lpstr>
      <vt:lpstr>PowerPoint Presentation</vt:lpstr>
      <vt:lpstr>PowerPoint Presentation</vt:lpstr>
      <vt:lpstr>PowerPoint Presentation</vt:lpstr>
      <vt:lpstr>Substandard paddy identification</vt:lpstr>
      <vt:lpstr>PowerPoint Presentation</vt:lpstr>
      <vt:lpstr>PowerPoint Presentation</vt:lpstr>
      <vt:lpstr>About our machine learning model </vt:lpstr>
      <vt:lpstr>About our machine learning model </vt:lpstr>
      <vt:lpstr>About our machine learning model </vt:lpstr>
      <vt:lpstr>About our machine learning model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Famer’s All</dc:title>
  <cp:lastModifiedBy>Jyothin   Movva .</cp:lastModifiedBy>
  <cp:revision>4</cp:revision>
  <dcterms:modified xsi:type="dcterms:W3CDTF">2023-10-29T09:57:31Z</dcterms:modified>
</cp:coreProperties>
</file>