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4" r:id="rId8"/>
    <p:sldId id="261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AA1C-5974-46CB-81FB-0D3DCB27E422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94DC-89D4-4AB6-9906-C0C57F738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67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AA1C-5974-46CB-81FB-0D3DCB27E422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94DC-89D4-4AB6-9906-C0C57F738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89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AA1C-5974-46CB-81FB-0D3DCB27E422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94DC-89D4-4AB6-9906-C0C57F738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516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AA1C-5974-46CB-81FB-0D3DCB27E422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94DC-89D4-4AB6-9906-C0C57F738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249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AA1C-5974-46CB-81FB-0D3DCB27E422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94DC-89D4-4AB6-9906-C0C57F738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614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AA1C-5974-46CB-81FB-0D3DCB27E422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94DC-89D4-4AB6-9906-C0C57F738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132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AA1C-5974-46CB-81FB-0D3DCB27E422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94DC-89D4-4AB6-9906-C0C57F738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633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AA1C-5974-46CB-81FB-0D3DCB27E422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94DC-89D4-4AB6-9906-C0C57F738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742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AA1C-5974-46CB-81FB-0D3DCB27E422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94DC-89D4-4AB6-9906-C0C57F738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94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AA1C-5974-46CB-81FB-0D3DCB27E422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BC694DC-89D4-4AB6-9906-C0C57F738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49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AA1C-5974-46CB-81FB-0D3DCB27E422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94DC-89D4-4AB6-9906-C0C57F738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98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AA1C-5974-46CB-81FB-0D3DCB27E422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94DC-89D4-4AB6-9906-C0C57F738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35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AA1C-5974-46CB-81FB-0D3DCB27E422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94DC-89D4-4AB6-9906-C0C57F738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43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AA1C-5974-46CB-81FB-0D3DCB27E422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94DC-89D4-4AB6-9906-C0C57F738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69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AA1C-5974-46CB-81FB-0D3DCB27E422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94DC-89D4-4AB6-9906-C0C57F738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7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AA1C-5974-46CB-81FB-0D3DCB27E422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94DC-89D4-4AB6-9906-C0C57F738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16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AA1C-5974-46CB-81FB-0D3DCB27E422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94DC-89D4-4AB6-9906-C0C57F738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29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4BAA1C-5974-46CB-81FB-0D3DCB27E422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C694DC-89D4-4AB6-9906-C0C57F738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44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010030173Harsha/DEFI-bank-BLOCKCHAIN-AND-CRYPTO-CURRENCIES-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gwb.com/binaries/content/assets/insights/themes/distributed-ledger-technology/defi_white_paper_v2.0.pdf" TargetMode="External"/><Relationship Id="rId2" Type="http://schemas.openxmlformats.org/officeDocument/2006/relationships/hyperlink" Target="https://www.finimize.com/wp/guides/introduction-to-decentralized-finance-defi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fpr.wharton.upenn.edu/wp-content/uploads/2021/05/DeFi-Beyond-the-Hype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95A3-95F5-2703-D95B-4204A6B1D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819" y="244929"/>
            <a:ext cx="8036767" cy="2555422"/>
          </a:xfrm>
        </p:spPr>
        <p:txBody>
          <a:bodyPr>
            <a:normAutofit fontScale="90000"/>
          </a:bodyPr>
          <a:lstStyle/>
          <a:p>
            <a:br>
              <a:rPr lang="en-IN" b="0" i="0" dirty="0">
                <a:solidFill>
                  <a:srgbClr val="111111"/>
                </a:solidFill>
                <a:effectLst/>
                <a:latin typeface="Cabin-semi-bold"/>
              </a:rPr>
            </a:br>
            <a:br>
              <a:rPr lang="en-IN" b="0" i="0" dirty="0">
                <a:solidFill>
                  <a:srgbClr val="111111"/>
                </a:solidFill>
                <a:effectLst/>
                <a:latin typeface="Cabin-semi-bold"/>
              </a:rPr>
            </a:br>
            <a:br>
              <a:rPr lang="en-IN" b="0" i="0" dirty="0">
                <a:solidFill>
                  <a:srgbClr val="111111"/>
                </a:solidFill>
                <a:effectLst/>
                <a:latin typeface="Cabin-semi-bold"/>
              </a:rPr>
            </a:br>
            <a:br>
              <a:rPr lang="en-IN" b="0" i="0" dirty="0">
                <a:solidFill>
                  <a:srgbClr val="111111"/>
                </a:solidFill>
                <a:effectLst/>
                <a:latin typeface="Cabin-semi-bold"/>
              </a:rPr>
            </a:br>
            <a:br>
              <a:rPr lang="en-IN" b="0" i="0" dirty="0">
                <a:solidFill>
                  <a:srgbClr val="111111"/>
                </a:solidFill>
                <a:effectLst/>
                <a:latin typeface="Cabin-semi-bold"/>
              </a:rPr>
            </a:br>
            <a:br>
              <a:rPr lang="en-IN" b="0" i="0" dirty="0">
                <a:solidFill>
                  <a:srgbClr val="111111"/>
                </a:solidFill>
                <a:effectLst/>
                <a:latin typeface="Cabin-semi-bold"/>
              </a:rPr>
            </a:br>
            <a:br>
              <a:rPr lang="en-IN" b="0" i="0" dirty="0">
                <a:solidFill>
                  <a:srgbClr val="111111"/>
                </a:solidFill>
                <a:effectLst/>
                <a:latin typeface="Cabin-semi-bold"/>
              </a:rPr>
            </a:br>
            <a:r>
              <a:rPr lang="en-IN" b="0" i="0" dirty="0" err="1">
                <a:solidFill>
                  <a:srgbClr val="111111"/>
                </a:solidFill>
                <a:effectLst/>
                <a:latin typeface="Cabin-semi-bold"/>
              </a:rPr>
              <a:t>DeFi</a:t>
            </a:r>
            <a:r>
              <a:rPr lang="en-IN" b="0" i="0" dirty="0">
                <a:solidFill>
                  <a:srgbClr val="111111"/>
                </a:solidFill>
                <a:effectLst/>
                <a:latin typeface="Cabin-semi-bold"/>
              </a:rPr>
              <a:t> Bank </a:t>
            </a:r>
            <a:br>
              <a:rPr lang="en-IN" b="0" i="0" dirty="0">
                <a:solidFill>
                  <a:srgbClr val="111111"/>
                </a:solidFill>
                <a:effectLst/>
                <a:latin typeface="Cabin-semi-bold"/>
              </a:rPr>
            </a:br>
            <a:r>
              <a:rPr lang="en-IN" b="0" i="0" dirty="0">
                <a:solidFill>
                  <a:srgbClr val="111111"/>
                </a:solidFill>
                <a:effectLst/>
                <a:latin typeface="Cabin-semi-bold"/>
              </a:rPr>
              <a:t>(Decentralized Finance)</a:t>
            </a:r>
            <a:br>
              <a:rPr lang="en-IN" b="0" i="0" dirty="0">
                <a:solidFill>
                  <a:srgbClr val="111111"/>
                </a:solidFill>
                <a:effectLst/>
                <a:latin typeface="Cabin-semi-bold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13636-E9AA-B596-4ADF-0C3FD11F9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1507" y="2594882"/>
            <a:ext cx="8743950" cy="312828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INTRODUCTION BLOCKCHAIN AND CRYPTO CURRENCIES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2010030370 – V</a:t>
            </a:r>
            <a:r>
              <a:rPr lang="en-US"/>
              <a:t>arshith</a:t>
            </a:r>
            <a:endParaRPr lang="en-US" dirty="0"/>
          </a:p>
          <a:p>
            <a:r>
              <a:rPr lang="en-US" dirty="0"/>
              <a:t>2010030173 – Harsha Vardhan</a:t>
            </a:r>
          </a:p>
          <a:p>
            <a:r>
              <a:rPr lang="en-US" dirty="0"/>
              <a:t>2010030416 – Dileep</a:t>
            </a:r>
          </a:p>
          <a:p>
            <a:endParaRPr lang="en-US" dirty="0"/>
          </a:p>
          <a:p>
            <a:r>
              <a:rPr lang="en-IN" dirty="0">
                <a:solidFill>
                  <a:srgbClr val="002060"/>
                </a:solidFill>
              </a:rPr>
              <a:t>Guided by - </a:t>
            </a:r>
            <a:r>
              <a:rPr lang="en-IN" dirty="0" err="1">
                <a:solidFill>
                  <a:srgbClr val="002060"/>
                </a:solidFill>
              </a:rPr>
              <a:t>Dr.</a:t>
            </a:r>
            <a:r>
              <a:rPr lang="en-IN" dirty="0">
                <a:solidFill>
                  <a:srgbClr val="002060"/>
                </a:solidFill>
              </a:rPr>
              <a:t> P Lalitha Surya Kumari</a:t>
            </a:r>
          </a:p>
        </p:txBody>
      </p:sp>
    </p:spTree>
    <p:extLst>
      <p:ext uri="{BB962C8B-B14F-4D97-AF65-F5344CB8AC3E}">
        <p14:creationId xmlns:p14="http://schemas.microsoft.com/office/powerpoint/2010/main" val="1758720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E291B17-B74E-E26C-BD6D-CCFDB661E85F}"/>
              </a:ext>
            </a:extLst>
          </p:cNvPr>
          <p:cNvSpPr txBox="1"/>
          <p:nvPr/>
        </p:nvSpPr>
        <p:spPr>
          <a:xfrm>
            <a:off x="4226169" y="2895153"/>
            <a:ext cx="46666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/>
              <a:t>THANK  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42608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621F88-7CEA-2CA1-2F44-661803217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3785"/>
            <a:ext cx="6433003" cy="713015"/>
          </a:xfrm>
        </p:spPr>
        <p:txBody>
          <a:bodyPr/>
          <a:lstStyle/>
          <a:p>
            <a:r>
              <a:rPr lang="en-IN" dirty="0"/>
              <a:t>ABSTRACT --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2DD8C0-ED7E-E300-E37D-26536F467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1475" y="1164770"/>
            <a:ext cx="9159875" cy="4697187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Decentralized finance (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SourceSansPro"/>
              </a:rPr>
              <a:t>DeFi</a:t>
            </a: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) is an emerging financial technology based on secure distributed ledgers similar to those used by cryptocurrencies. The system removes the control banks and institutions have on money, financial products, and financial services.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It eliminates the fees that banks and other financial companies charge for using their services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You can transfer funds in seconds and minutes</a:t>
            </a:r>
            <a:endParaRPr lang="en-US" dirty="0">
              <a:solidFill>
                <a:srgbClr val="111111"/>
              </a:solidFill>
              <a:latin typeface="SourceSansPro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b="0" i="0" dirty="0">
              <a:solidFill>
                <a:srgbClr val="111111"/>
              </a:solidFill>
              <a:effectLst/>
              <a:latin typeface="SourceSansPro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b="0" i="0" dirty="0">
              <a:solidFill>
                <a:srgbClr val="111111"/>
              </a:solidFill>
              <a:effectLst/>
              <a:latin typeface="SourceSansPro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05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E648-4392-6544-DEF6-2949A767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2653" y="106137"/>
            <a:ext cx="7373939" cy="693964"/>
          </a:xfrm>
        </p:spPr>
        <p:txBody>
          <a:bodyPr>
            <a:normAutofit fontScale="90000"/>
          </a:bodyPr>
          <a:lstStyle/>
          <a:p>
            <a:r>
              <a:rPr lang="en-IN" dirty="0"/>
              <a:t>INTRODUCTION --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954A0-ED2B-53B8-0B90-88D4383DC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1972" y="1238249"/>
            <a:ext cx="9268055" cy="3121479"/>
          </a:xfrm>
        </p:spPr>
        <p:txBody>
          <a:bodyPr/>
          <a:lstStyle/>
          <a:p>
            <a:r>
              <a:rPr lang="en-US" b="0" i="0" dirty="0" err="1">
                <a:solidFill>
                  <a:srgbClr val="283444"/>
                </a:solidFill>
                <a:effectLst/>
                <a:latin typeface="Avenir Next"/>
              </a:rPr>
              <a:t>DeFi</a:t>
            </a:r>
            <a:r>
              <a:rPr lang="en-US" b="0" i="0" dirty="0">
                <a:solidFill>
                  <a:srgbClr val="283444"/>
                </a:solidFill>
                <a:effectLst/>
                <a:latin typeface="Avenir Next"/>
              </a:rPr>
              <a:t>” – is an emerging open and global alternative to the restrictive, centralized and centuries-old traditional financial system much of the world knows today. </a:t>
            </a:r>
            <a:r>
              <a:rPr lang="en-US" b="0" i="0" dirty="0" err="1">
                <a:solidFill>
                  <a:srgbClr val="283444"/>
                </a:solidFill>
                <a:effectLst/>
                <a:latin typeface="Avenir Next"/>
              </a:rPr>
              <a:t>DeFi</a:t>
            </a:r>
            <a:r>
              <a:rPr lang="en-US" b="0" i="0" dirty="0">
                <a:solidFill>
                  <a:srgbClr val="283444"/>
                </a:solidFill>
                <a:effectLst/>
                <a:latin typeface="Avenir Next"/>
              </a:rPr>
              <a:t> offers anyone with a smartphone and an internet connection the opportunity to put their money to work on their terms across services like investing, borrowing, lending, and trading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329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A0741-0222-3224-6B7D-12FA7F988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362" y="106136"/>
            <a:ext cx="6141132" cy="498021"/>
          </a:xfrm>
        </p:spPr>
        <p:txBody>
          <a:bodyPr>
            <a:normAutofit fontScale="90000"/>
          </a:bodyPr>
          <a:lstStyle/>
          <a:p>
            <a:r>
              <a:rPr lang="en-IN" dirty="0"/>
              <a:t>LITERATURE REVIEW --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72B827A-AA5D-7E16-5047-93577EB9AF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8016962"/>
              </p:ext>
            </p:extLst>
          </p:nvPr>
        </p:nvGraphicFramePr>
        <p:xfrm>
          <a:off x="1239385" y="715887"/>
          <a:ext cx="10517186" cy="5700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060">
                  <a:extLst>
                    <a:ext uri="{9D8B030D-6E8A-4147-A177-3AD203B41FA5}">
                      <a16:colId xmlns:a16="http://schemas.microsoft.com/office/drawing/2014/main" val="2708201416"/>
                    </a:ext>
                  </a:extLst>
                </a:gridCol>
                <a:gridCol w="1962687">
                  <a:extLst>
                    <a:ext uri="{9D8B030D-6E8A-4147-A177-3AD203B41FA5}">
                      <a16:colId xmlns:a16="http://schemas.microsoft.com/office/drawing/2014/main" val="3881017709"/>
                    </a:ext>
                  </a:extLst>
                </a:gridCol>
                <a:gridCol w="1657727">
                  <a:extLst>
                    <a:ext uri="{9D8B030D-6E8A-4147-A177-3AD203B41FA5}">
                      <a16:colId xmlns:a16="http://schemas.microsoft.com/office/drawing/2014/main" val="4107206484"/>
                    </a:ext>
                  </a:extLst>
                </a:gridCol>
                <a:gridCol w="5426712">
                  <a:extLst>
                    <a:ext uri="{9D8B030D-6E8A-4147-A177-3AD203B41FA5}">
                      <a16:colId xmlns:a16="http://schemas.microsoft.com/office/drawing/2014/main" val="894995814"/>
                    </a:ext>
                  </a:extLst>
                </a:gridCol>
              </a:tblGrid>
              <a:tr h="9246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TITTLE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YEAR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SUMMARY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199236"/>
                  </a:ext>
                </a:extLst>
              </a:tr>
              <a:tr h="1095530">
                <a:tc>
                  <a:txBody>
                    <a:bodyPr/>
                    <a:lstStyle/>
                    <a:p>
                      <a:r>
                        <a:rPr lang="en-IN" dirty="0"/>
                        <a:t>DECENTRALIZED 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Prof. </a:t>
                      </a:r>
                      <a:r>
                        <a:rPr lang="en-IN" dirty="0" err="1"/>
                        <a:t>Dr.</a:t>
                      </a:r>
                      <a:r>
                        <a:rPr lang="en-IN" dirty="0"/>
                        <a:t> Isabell </a:t>
                      </a:r>
                      <a:r>
                        <a:rPr lang="en-IN" dirty="0" err="1"/>
                        <a:t>Welpe</a:t>
                      </a:r>
                      <a:r>
                        <a:rPr lang="en-IN" dirty="0"/>
                        <a:t>,</a:t>
                      </a:r>
                    </a:p>
                    <a:p>
                      <a:r>
                        <a:rPr lang="en-IN" dirty="0"/>
                        <a:t>Prof. </a:t>
                      </a:r>
                      <a:r>
                        <a:rPr lang="en-IN" dirty="0" err="1"/>
                        <a:t>Dr.</a:t>
                      </a:r>
                      <a:r>
                        <a:rPr lang="en-IN" dirty="0"/>
                        <a:t> Philipp </a:t>
                      </a:r>
                      <a:r>
                        <a:rPr lang="en-IN" dirty="0" err="1"/>
                        <a:t>Sandner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2022 ongoing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This paper says all about the research and </a:t>
                      </a:r>
                      <a:r>
                        <a:rPr lang="en-IN" dirty="0" err="1"/>
                        <a:t>backround</a:t>
                      </a:r>
                      <a:r>
                        <a:rPr lang="en-IN" dirty="0"/>
                        <a:t> of defi and different methodology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521586"/>
                  </a:ext>
                </a:extLst>
              </a:tr>
              <a:tr h="924692">
                <a:tc>
                  <a:txBody>
                    <a:bodyPr/>
                    <a:lstStyle/>
                    <a:p>
                      <a:r>
                        <a:rPr lang="en-IN" dirty="0"/>
                        <a:t>AI in </a:t>
                      </a:r>
                      <a:r>
                        <a:rPr lang="en-IN" dirty="0" err="1"/>
                        <a:t>DeFi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Nafiz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Sadman</a:t>
                      </a:r>
                      <a:r>
                        <a:rPr lang="en-IN" dirty="0"/>
                        <a:t>,</a:t>
                      </a:r>
                    </a:p>
                    <a:p>
                      <a:r>
                        <a:rPr lang="en-IN" dirty="0" err="1"/>
                        <a:t>Abdur</a:t>
                      </a:r>
                      <a:r>
                        <a:rPr lang="en-IN" dirty="0"/>
                        <a:t> Rahman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This paper will be saying about how can AI can be implemented in crypto and defi and  intro to AI IN DEFI and blockchain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740004"/>
                  </a:ext>
                </a:extLst>
              </a:tr>
              <a:tr h="924692">
                <a:tc>
                  <a:txBody>
                    <a:bodyPr/>
                    <a:lstStyle/>
                    <a:p>
                      <a:r>
                        <a:rPr lang="en-IN" dirty="0"/>
                        <a:t>Lessons Learned from</a:t>
                      </a:r>
                    </a:p>
                    <a:p>
                      <a:r>
                        <a:rPr lang="en-IN" dirty="0"/>
                        <a:t>Defi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X. Meegan,</a:t>
                      </a:r>
                    </a:p>
                    <a:p>
                      <a:r>
                        <a:rPr lang="en-IN" dirty="0"/>
                        <a:t>T. </a:t>
                      </a:r>
                      <a:r>
                        <a:rPr lang="en-IN" dirty="0" err="1"/>
                        <a:t>Koens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 this paper there will be about mistakes and how it will work in real world ,with different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146959"/>
                  </a:ext>
                </a:extLst>
              </a:tr>
              <a:tr h="1601159">
                <a:tc>
                  <a:txBody>
                    <a:bodyPr/>
                    <a:lstStyle/>
                    <a:p>
                      <a:r>
                        <a:rPr lang="en-IN" dirty="0" err="1"/>
                        <a:t>DeFi</a:t>
                      </a:r>
                      <a:r>
                        <a:rPr lang="en-IN" dirty="0"/>
                        <a:t> Beyond the Hype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 Wharton Blockchain,</a:t>
                      </a:r>
                    </a:p>
                    <a:p>
                      <a:r>
                        <a:rPr lang="en-IN" dirty="0"/>
                        <a:t>Digital Asset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describes the basic attributes of </a:t>
                      </a:r>
                      <a:r>
                        <a:rPr lang="en-US" dirty="0" err="1"/>
                        <a:t>DeFi</a:t>
                      </a:r>
                      <a:r>
                        <a:rPr lang="en-US" dirty="0"/>
                        <a:t> services, the structure of the </a:t>
                      </a:r>
                      <a:r>
                        <a:rPr lang="en-US" dirty="0" err="1"/>
                        <a:t>DeFi</a:t>
                      </a:r>
                      <a:r>
                        <a:rPr lang="en-US" dirty="0"/>
                        <a:t> ecosystem, and emerging developments. A forthcoming Decentralized Finance Policy-Maker Toolkit will offer guidance on risks and policy approaches for governments navigating this new space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679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574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9">
            <a:extLst>
              <a:ext uri="{FF2B5EF4-FFF2-40B4-BE49-F238E27FC236}">
                <a16:creationId xmlns:a16="http://schemas.microsoft.com/office/drawing/2014/main" id="{80B164F3-7502-452A-9B50-B46F93652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8D9EA12-6051-46EE-9A00-6A72443797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EE0409B1-4B1E-46FF-8AA5-068B60D3C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46A2FAF-C431-4DF8-BE4F-75C965CD6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A3F9B87-2EA9-4FF8-A126-2A4CC6953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FE91666D-09D9-41B6-9278-2D1E80EBFC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6C234DDD-BA55-48FD-9851-5A6E61E26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345A74-D4CF-DBCF-068E-89924D885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067" y="685800"/>
            <a:ext cx="2535630" cy="1752599"/>
          </a:xfrm>
        </p:spPr>
        <p:txBody>
          <a:bodyPr anchor="b">
            <a:normAutofit/>
          </a:bodyPr>
          <a:lstStyle/>
          <a:p>
            <a:pPr algn="l"/>
            <a:r>
              <a:rPr lang="en-IN" sz="3200"/>
              <a:t>GITHUB LINK --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40DA-EFD0-20BF-A6D6-C74975C06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 anchor="t">
            <a:normAutofit/>
          </a:bodyPr>
          <a:lstStyle/>
          <a:p>
            <a:r>
              <a:rPr lang="en-IN" sz="1800">
                <a:hlinkClick r:id="rId3"/>
              </a:rPr>
              <a:t>https://github.com/2010030173Harsha/DEFI-bank-BLOCKCHAIN-AND-CRYPTO-CURRENCIES-</a:t>
            </a:r>
            <a:endParaRPr lang="en-IN" sz="1800"/>
          </a:p>
          <a:p>
            <a:endParaRPr lang="en-IN" sz="1800"/>
          </a:p>
        </p:txBody>
      </p:sp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1A1414DF-B074-4B70-ACC0-4DE4D8B7A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8023FD-BAE3-575F-5055-EEEE7612D4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12" r="6938" b="2"/>
          <a:stretch/>
        </p:blipFill>
        <p:spPr>
          <a:xfrm>
            <a:off x="4994224" y="977105"/>
            <a:ext cx="6237359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9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2EE3-7F36-56FE-EBDB-E18E214CA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27" y="359229"/>
            <a:ext cx="6157459" cy="583163"/>
          </a:xfrm>
        </p:spPr>
        <p:txBody>
          <a:bodyPr>
            <a:normAutofit fontScale="90000"/>
          </a:bodyPr>
          <a:lstStyle/>
          <a:p>
            <a:r>
              <a:rPr lang="en-IN" dirty="0"/>
              <a:t>TOOLS SETUP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149CD-6851-86B6-BECD-FC37EF5C3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449" y="1304729"/>
            <a:ext cx="10018713" cy="3124201"/>
          </a:xfrm>
        </p:spPr>
        <p:txBody>
          <a:bodyPr/>
          <a:lstStyle/>
          <a:p>
            <a:r>
              <a:rPr lang="en-IN" dirty="0"/>
              <a:t>Language – solidity </a:t>
            </a:r>
          </a:p>
          <a:p>
            <a:r>
              <a:rPr lang="en-IN" dirty="0"/>
              <a:t>Ide – Remix </a:t>
            </a:r>
          </a:p>
          <a:p>
            <a:r>
              <a:rPr lang="en-IN" dirty="0"/>
              <a:t>Requirement – Internet </a:t>
            </a:r>
          </a:p>
        </p:txBody>
      </p:sp>
    </p:spTree>
    <p:extLst>
      <p:ext uri="{BB962C8B-B14F-4D97-AF65-F5344CB8AC3E}">
        <p14:creationId xmlns:p14="http://schemas.microsoft.com/office/powerpoint/2010/main" val="234660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0A011-E259-798D-A12E-00ADD1A18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1142" y="107302"/>
            <a:ext cx="8490113" cy="816429"/>
          </a:xfrm>
        </p:spPr>
        <p:txBody>
          <a:bodyPr/>
          <a:lstStyle/>
          <a:p>
            <a:r>
              <a:rPr lang="en-IN" dirty="0"/>
              <a:t>WORK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038D-20D0-3634-726C-51E3DF27E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3" y="923731"/>
            <a:ext cx="10018713" cy="3124201"/>
          </a:xfrm>
        </p:spPr>
        <p:txBody>
          <a:bodyPr/>
          <a:lstStyle/>
          <a:p>
            <a:r>
              <a:rPr lang="en-IN" dirty="0"/>
              <a:t>Harsha Vardhan – selected project and collected datasets and info </a:t>
            </a:r>
          </a:p>
          <a:p>
            <a:r>
              <a:rPr lang="en-IN" dirty="0" err="1"/>
              <a:t>Varshith</a:t>
            </a:r>
            <a:r>
              <a:rPr lang="en-IN" dirty="0"/>
              <a:t> – collected references and collected information </a:t>
            </a:r>
          </a:p>
          <a:p>
            <a:r>
              <a:rPr lang="en-IN" dirty="0"/>
              <a:t>Dileep – collected information and created ppt</a:t>
            </a:r>
          </a:p>
        </p:txBody>
      </p:sp>
    </p:spTree>
    <p:extLst>
      <p:ext uri="{BB962C8B-B14F-4D97-AF65-F5344CB8AC3E}">
        <p14:creationId xmlns:p14="http://schemas.microsoft.com/office/powerpoint/2010/main" val="662389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E5DC6-D436-4648-DBC8-646E33D00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4377646" cy="628650"/>
          </a:xfrm>
        </p:spPr>
        <p:txBody>
          <a:bodyPr>
            <a:normAutofit fontScale="90000"/>
          </a:bodyPr>
          <a:lstStyle/>
          <a:p>
            <a:r>
              <a:rPr lang="en-IN" dirty="0"/>
              <a:t>CONCLUSION--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D496E-C843-579C-2AA0-38C820288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8609" y="1483179"/>
            <a:ext cx="8206697" cy="2664280"/>
          </a:xfrm>
        </p:spPr>
        <p:txBody>
          <a:bodyPr/>
          <a:lstStyle/>
          <a:p>
            <a:r>
              <a:rPr lang="en-IN" dirty="0"/>
              <a:t>The conclusion ,this is one of emerging project and very useful to people and should be used by everyone and change the things around us</a:t>
            </a:r>
          </a:p>
        </p:txBody>
      </p:sp>
    </p:spTree>
    <p:extLst>
      <p:ext uri="{BB962C8B-B14F-4D97-AF65-F5344CB8AC3E}">
        <p14:creationId xmlns:p14="http://schemas.microsoft.com/office/powerpoint/2010/main" val="2968181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339F-1344-0306-89CF-15AB029E5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1011" y="269423"/>
            <a:ext cx="7096353" cy="457200"/>
          </a:xfrm>
        </p:spPr>
        <p:txBody>
          <a:bodyPr>
            <a:normAutofit fontScale="90000"/>
          </a:bodyPr>
          <a:lstStyle/>
          <a:p>
            <a:r>
              <a:rPr lang="en-IN" dirty="0"/>
              <a:t>REFERENCES --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3BD87-D0CC-6ACE-A214-091D2BB9A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889" y="1393371"/>
            <a:ext cx="10133468" cy="3390900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https://www.finimize.com/wp/guides/introduction-to-decentralized-finance-defi/</a:t>
            </a:r>
            <a:endParaRPr lang="en-IN" dirty="0"/>
          </a:p>
          <a:p>
            <a:r>
              <a:rPr lang="en-IN" dirty="0">
                <a:hlinkClick r:id="rId3"/>
              </a:rPr>
              <a:t>https://www.ingwb.com/binaries/content/assets/insights/themes/distributed-ledger-technology/defi_white_paper_v2.0.pdf</a:t>
            </a:r>
            <a:endParaRPr lang="en-IN" dirty="0"/>
          </a:p>
          <a:p>
            <a:r>
              <a:rPr lang="en-IN" dirty="0">
                <a:hlinkClick r:id="rId4"/>
              </a:rPr>
              <a:t>https://wifpr.wharton.upenn.edu/wp-content/uploads/2021/05/DeFi-Beyond-the-Hype.pdf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6064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83</TotalTime>
  <Words>467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Avenir Next</vt:lpstr>
      <vt:lpstr>Cabin-semi-bold</vt:lpstr>
      <vt:lpstr>Corbel</vt:lpstr>
      <vt:lpstr>Courier New</vt:lpstr>
      <vt:lpstr>SourceSansPro</vt:lpstr>
      <vt:lpstr>Times New Roman</vt:lpstr>
      <vt:lpstr>Parallax</vt:lpstr>
      <vt:lpstr>       DeFi Bank  (Decentralized Finance) </vt:lpstr>
      <vt:lpstr>ABSTRACT -- </vt:lpstr>
      <vt:lpstr>INTRODUCTION --</vt:lpstr>
      <vt:lpstr>LITERATURE REVIEW --</vt:lpstr>
      <vt:lpstr>GITHUB LINK --</vt:lpstr>
      <vt:lpstr>TOOLS SETUP -</vt:lpstr>
      <vt:lpstr>WORK ALLOCATION</vt:lpstr>
      <vt:lpstr>CONCLUSION--</vt:lpstr>
      <vt:lpstr>REFERENCES --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DeFi Bank  (Decentralized Finance) </dc:title>
  <dc:creator>Harsha Vardhan</dc:creator>
  <cp:lastModifiedBy>Harsha Vardhan</cp:lastModifiedBy>
  <cp:revision>6</cp:revision>
  <dcterms:created xsi:type="dcterms:W3CDTF">2022-08-08T12:48:39Z</dcterms:created>
  <dcterms:modified xsi:type="dcterms:W3CDTF">2022-08-09T03:45:58Z</dcterms:modified>
</cp:coreProperties>
</file>