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7" r:id="rId3"/>
    <p:sldId id="259" r:id="rId4"/>
    <p:sldId id="272" r:id="rId5"/>
    <p:sldId id="270" r:id="rId6"/>
    <p:sldId id="271" r:id="rId7"/>
    <p:sldId id="261" r:id="rId8"/>
    <p:sldId id="269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A0E705F-C7EA-40D7-9039-FB5AE7189855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35DCB5E-A754-40A0-B739-E6170318D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59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705F-C7EA-40D7-9039-FB5AE7189855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B5E-A754-40A0-B739-E6170318D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447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705F-C7EA-40D7-9039-FB5AE7189855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B5E-A754-40A0-B739-E6170318D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178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705F-C7EA-40D7-9039-FB5AE7189855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B5E-A754-40A0-B739-E6170318D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513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705F-C7EA-40D7-9039-FB5AE7189855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B5E-A754-40A0-B739-E6170318D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498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705F-C7EA-40D7-9039-FB5AE7189855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B5E-A754-40A0-B739-E6170318D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886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705F-C7EA-40D7-9039-FB5AE7189855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B5E-A754-40A0-B739-E6170318D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694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A0E705F-C7EA-40D7-9039-FB5AE7189855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B5E-A754-40A0-B739-E6170318D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472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A0E705F-C7EA-40D7-9039-FB5AE7189855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B5E-A754-40A0-B739-E6170318D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03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705F-C7EA-40D7-9039-FB5AE7189855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B5E-A754-40A0-B739-E6170318D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59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705F-C7EA-40D7-9039-FB5AE7189855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B5E-A754-40A0-B739-E6170318D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705F-C7EA-40D7-9039-FB5AE7189855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B5E-A754-40A0-B739-E6170318D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40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705F-C7EA-40D7-9039-FB5AE7189855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B5E-A754-40A0-B739-E6170318D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83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705F-C7EA-40D7-9039-FB5AE7189855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B5E-A754-40A0-B739-E6170318D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36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705F-C7EA-40D7-9039-FB5AE7189855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B5E-A754-40A0-B739-E6170318D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03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705F-C7EA-40D7-9039-FB5AE7189855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B5E-A754-40A0-B739-E6170318D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90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705F-C7EA-40D7-9039-FB5AE7189855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B5E-A754-40A0-B739-E6170318D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82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A0E705F-C7EA-40D7-9039-FB5AE7189855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35DCB5E-A754-40A0-B739-E6170318D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9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5425771/" TargetMode="External"/><Relationship Id="rId2" Type="http://schemas.openxmlformats.org/officeDocument/2006/relationships/hyperlink" Target="https://www.primescholars.com/articles/literature-review-on-appointment-scheduling-in-hospitals-management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jera.com/papers/vol12no4/Ser-3/I1204034852.pdf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AAEF1-C473-05C5-344C-42A9925E8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498" y="774442"/>
            <a:ext cx="3993502" cy="49784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ONLINE DOCTOR APPOINTMENT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EF954-1A89-CF81-A3C0-EA776A9D9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By</a:t>
            </a:r>
          </a:p>
          <a:p>
            <a:pPr algn="l"/>
            <a:r>
              <a:rPr lang="en-US" dirty="0"/>
              <a:t>ROSHAN (2010030441)</a:t>
            </a:r>
          </a:p>
          <a:p>
            <a:pPr algn="l"/>
            <a:r>
              <a:rPr lang="en-US" dirty="0"/>
              <a:t>HARSHA VARDHAN (2010030173)</a:t>
            </a:r>
          </a:p>
          <a:p>
            <a:pPr algn="l"/>
            <a:r>
              <a:rPr lang="en-US" dirty="0"/>
              <a:t>SIDDHARATH (2010030475)</a:t>
            </a:r>
          </a:p>
          <a:p>
            <a:pPr algn="l"/>
            <a:r>
              <a:rPr lang="en-US" dirty="0"/>
              <a:t>SAI BHARGAV (2010030535)</a:t>
            </a:r>
          </a:p>
          <a:p>
            <a:pPr marL="0" indent="-228600" algn="l">
              <a:buFont typeface="Arial" panose="020B0604020202020204" pitchFamily="34" charset="0"/>
              <a:buChar char="•"/>
            </a:pPr>
            <a:r>
              <a:rPr lang="en-US" dirty="0"/>
              <a:t>Review 2</a:t>
            </a:r>
          </a:p>
          <a:p>
            <a:pPr marL="0"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-228600" algn="l">
              <a:buFont typeface="Arial" panose="020B0604020202020204" pitchFamily="34" charset="0"/>
              <a:buChar char="•"/>
            </a:pPr>
            <a:r>
              <a:rPr lang="en-US" b="1" dirty="0"/>
              <a:t>MENTOR’S </a:t>
            </a:r>
          </a:p>
          <a:p>
            <a:pPr algn="l"/>
            <a:r>
              <a:rPr lang="en-US" b="1" dirty="0"/>
              <a:t> MR SAISDHAR, </a:t>
            </a:r>
            <a:r>
              <a:rPr lang="en-US" b="1" i="0" dirty="0">
                <a:effectLst/>
              </a:rPr>
              <a:t>Mr. G. Madhukar Rao</a:t>
            </a:r>
            <a:endParaRPr lang="en-US" b="1" dirty="0"/>
          </a:p>
          <a:p>
            <a:pPr marL="0"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25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DA77B-BADF-7CAA-784D-8F6B187B1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ABSTRACT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DEF0E-84F9-9B14-A81B-F9289F608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241" y="1978090"/>
            <a:ext cx="6464558" cy="42437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The purpose of Doctor Appointment System is to automate the existing manual system  by  the  help  of  computerized  </a:t>
            </a:r>
            <a:r>
              <a:rPr lang="en-US" sz="2200" dirty="0" err="1"/>
              <a:t>equipments</a:t>
            </a:r>
            <a:r>
              <a:rPr lang="en-US" sz="2200" dirty="0"/>
              <a:t>  and  full-fledged  computer  software, fulfilling their requirements,  so that their valuable data/information can  be  stored for a longer period with easy accessing and manipulation of the same. The required software and hardware are easily available and easy to work wit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6084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C92E-D960-80C9-4661-E041A9D0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Tools</a:t>
            </a:r>
            <a:endParaRPr lang="en-GB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99B0F-1C8B-2CB6-D0DD-1127B2A1F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102" y="2565918"/>
            <a:ext cx="10560698" cy="3615426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20000"/>
              </a:lnSpc>
              <a:spcBef>
                <a:spcPts val="0"/>
              </a:spcBef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Operating System : windows 10,11 later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Web Server : Tomcat version 10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Database server : My SQL ,Access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ts val="0"/>
              </a:spcBef>
            </a:pPr>
            <a:r>
              <a:rPr lang="en-US" altLang="zh-TW" sz="2400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 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Runtime Environment :Java Runtime Environment 5.0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ts val="0"/>
              </a:spcBef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Development tools: </a:t>
            </a:r>
            <a:r>
              <a:rPr kumimoji="0" lang="en-US" altLang="zh-TW" sz="24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Eclipse,Intellji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idea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新細明體" panose="02020500000000000000" pitchFamily="18" charset="-120"/>
              <a:cs typeface="Calibri" panose="020F0502020204030204" pitchFamily="34" charset="0"/>
            </a:endParaRPr>
          </a:p>
          <a:p>
            <a:pPr marL="0" indent="0" eaLnBrk="0" fontAlgn="base" hangingPunct="0">
              <a:lnSpc>
                <a:spcPct val="120000"/>
              </a:lnSpc>
              <a:spcBef>
                <a:spcPts val="0"/>
              </a:spcBef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Web Browser : chrome,edge,firefox,brave</a:t>
            </a:r>
          </a:p>
          <a:p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87664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6A036-16A1-C9AD-9929-D0318CDE4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ACE5D-B5F4-817A-96C1-C2794BBC8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062" y="2267339"/>
            <a:ext cx="9047552" cy="3752461"/>
          </a:xfrm>
        </p:spPr>
        <p:txBody>
          <a:bodyPr/>
          <a:lstStyle/>
          <a:p>
            <a:r>
              <a:rPr lang="en-IN" dirty="0"/>
              <a:t>Harsha Vardhan – working with back end (my </a:t>
            </a:r>
            <a:r>
              <a:rPr lang="en-IN" dirty="0" err="1"/>
              <a:t>sqL</a:t>
            </a:r>
            <a:r>
              <a:rPr lang="en-IN" dirty="0"/>
              <a:t>)and other boot techniques</a:t>
            </a:r>
          </a:p>
          <a:p>
            <a:r>
              <a:rPr lang="en-IN" dirty="0"/>
              <a:t>Roshan – working on html and </a:t>
            </a:r>
            <a:r>
              <a:rPr lang="en-IN" dirty="0" err="1"/>
              <a:t>jsp</a:t>
            </a:r>
            <a:r>
              <a:rPr lang="en-IN" dirty="0"/>
              <a:t> </a:t>
            </a:r>
          </a:p>
          <a:p>
            <a:r>
              <a:rPr lang="en-IN" dirty="0"/>
              <a:t>Siddharth – working on java and </a:t>
            </a:r>
            <a:r>
              <a:rPr lang="en-IN" dirty="0" err="1"/>
              <a:t>servelts</a:t>
            </a:r>
            <a:endParaRPr lang="en-IN" dirty="0"/>
          </a:p>
          <a:p>
            <a:r>
              <a:rPr lang="en-IN" dirty="0"/>
              <a:t>Bhargav - working on java and </a:t>
            </a:r>
            <a:r>
              <a:rPr lang="en-IN" dirty="0" err="1"/>
              <a:t>servelts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6298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5CA425-43F9-2ADC-6BD5-DB8CD7696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9453911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/>
              <a:t>Alph</a:t>
            </a:r>
            <a:r>
              <a:rPr lang="en-US" sz="6000" dirty="0"/>
              <a:t> </a:t>
            </a:r>
            <a:r>
              <a:rPr lang="en-US" sz="60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Test output--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FE24686-BD79-8620-13F8-425EC96AD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4845" y="781232"/>
            <a:ext cx="4602657" cy="3405965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6CC655-552B-8A00-6248-1F160E3B0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228" y="1339304"/>
            <a:ext cx="4602658" cy="2289821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194727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B9ED6-9344-9629-08AC-EC7DB083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81F7D0-203F-E4E2-E7D6-74E0E3297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241" y="2468032"/>
            <a:ext cx="5043537" cy="3416300"/>
          </a:xfrm>
        </p:spPr>
      </p:pic>
    </p:spTree>
    <p:extLst>
      <p:ext uri="{BB962C8B-B14F-4D97-AF65-F5344CB8AC3E}">
        <p14:creationId xmlns:p14="http://schemas.microsoft.com/office/powerpoint/2010/main" val="202280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47E6-B7C2-96F4-60FF-23E80976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53" y="643467"/>
            <a:ext cx="4177875" cy="5571066"/>
          </a:xfrm>
        </p:spPr>
        <p:txBody>
          <a:bodyPr anchor="ctr">
            <a:normAutofit/>
          </a:bodyPr>
          <a:lstStyle/>
          <a:p>
            <a:r>
              <a:rPr lang="en-IN" sz="5400" dirty="0">
                <a:solidFill>
                  <a:schemeClr val="accent6"/>
                </a:solidFill>
              </a:rPr>
              <a:t>Conclusion</a:t>
            </a:r>
            <a:endParaRPr lang="en-GB" sz="54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95A56-027A-5686-E39E-E53967B72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061" y="1530219"/>
            <a:ext cx="5851787" cy="46843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We want to conclude our project by saying with the help of our project we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can easily book our test slots through online which saves lot time and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energy instead of standing in long </a:t>
            </a:r>
            <a:r>
              <a:rPr lang="en-US" sz="2200" dirty="0" err="1">
                <a:solidFill>
                  <a:schemeClr val="tx1"/>
                </a:solidFill>
              </a:rPr>
              <a:t>queues.Also</a:t>
            </a:r>
            <a:r>
              <a:rPr lang="en-US" sz="2200" dirty="0">
                <a:solidFill>
                  <a:schemeClr val="tx1"/>
                </a:solidFill>
              </a:rPr>
              <a:t> it helps lab technician to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organize and manage records and consult doctor </a:t>
            </a:r>
            <a:endParaRPr lang="en-GB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706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202D-CB14-7C7D-290C-878E8D29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EAE9C-940B-CF93-C723-DA1041B5C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https://www.primescholars.com/articles/literature-review-on-appointment-scheduling-in-hospitals-management.pdf</a:t>
            </a:r>
            <a:endParaRPr lang="en-IN" dirty="0"/>
          </a:p>
          <a:p>
            <a:r>
              <a:rPr lang="en-IN" dirty="0">
                <a:hlinkClick r:id="rId3"/>
              </a:rPr>
              <a:t>https://www.ncbi.nlm.nih.gov/pmc/articles/PMC5425771/</a:t>
            </a:r>
            <a:endParaRPr lang="en-IN" dirty="0"/>
          </a:p>
          <a:p>
            <a:r>
              <a:rPr lang="en-IN" dirty="0">
                <a:hlinkClick r:id="rId4"/>
              </a:rPr>
              <a:t>https://www.ijera.com/papers/vol12no4/Ser-3/I1204034852.pdf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9095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right modern kitchen">
            <a:extLst>
              <a:ext uri="{FF2B5EF4-FFF2-40B4-BE49-F238E27FC236}">
                <a16:creationId xmlns:a16="http://schemas.microsoft.com/office/drawing/2014/main" id="{789A92E5-2082-82F6-D993-C1C5E18703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92" r="19376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333DA-72B4-5F65-C65B-80997B7F6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THANK YOU</a:t>
            </a:r>
            <a:endParaRPr lang="en-IN" sz="4800" dirty="0"/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16250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719</TotalTime>
  <Words>290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 Boardroom</vt:lpstr>
      <vt:lpstr>ONLINE DOCTOR APPOINTMENT</vt:lpstr>
      <vt:lpstr>ABSTRACT</vt:lpstr>
      <vt:lpstr>Tools</vt:lpstr>
      <vt:lpstr>Work Progress</vt:lpstr>
      <vt:lpstr>Alph Test output--</vt:lpstr>
      <vt:lpstr>Test Output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FOODIEE SYSTEM</dc:title>
  <dc:creator>SRIKAR KANCHE</dc:creator>
  <cp:lastModifiedBy>Harsha Vardhan</cp:lastModifiedBy>
  <cp:revision>23</cp:revision>
  <dcterms:created xsi:type="dcterms:W3CDTF">2022-08-07T06:29:56Z</dcterms:created>
  <dcterms:modified xsi:type="dcterms:W3CDTF">2022-10-25T01:55:52Z</dcterms:modified>
</cp:coreProperties>
</file>