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59" r:id="rId4"/>
    <p:sldId id="272" r:id="rId5"/>
    <p:sldId id="274" r:id="rId6"/>
    <p:sldId id="270" r:id="rId7"/>
    <p:sldId id="273" r:id="rId8"/>
    <p:sldId id="261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7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1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49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9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72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3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0E705F-C7EA-40D7-9039-FB5AE7189855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5DCB5E-A754-40A0-B739-E6170318D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25771/" TargetMode="External"/><Relationship Id="rId2" Type="http://schemas.openxmlformats.org/officeDocument/2006/relationships/hyperlink" Target="https://www.primescholars.com/articles/literature-review-on-appointment-scheduling-in-hospitals-man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era.com/papers/vol12no4/Ser-3/I120403485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EF1-C473-05C5-344C-42A9925E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8" y="774442"/>
            <a:ext cx="3993502" cy="4978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 DOCTOR APPOINTMENT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F954-1A89-CF81-A3C0-EA776A9D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By</a:t>
            </a:r>
          </a:p>
          <a:p>
            <a:pPr algn="l"/>
            <a:r>
              <a:rPr lang="en-US" dirty="0"/>
              <a:t>ROSHAN (2010030441)</a:t>
            </a:r>
          </a:p>
          <a:p>
            <a:pPr algn="l"/>
            <a:r>
              <a:rPr lang="en-US" dirty="0"/>
              <a:t>HARSHA VARDHAN (2010030173)</a:t>
            </a:r>
          </a:p>
          <a:p>
            <a:pPr algn="l"/>
            <a:r>
              <a:rPr lang="en-US" dirty="0"/>
              <a:t>SIDDHARATH (2010030475)</a:t>
            </a:r>
          </a:p>
          <a:p>
            <a:pPr algn="l"/>
            <a:r>
              <a:rPr lang="en-US" dirty="0"/>
              <a:t>SAI BHARGAV (2010030535)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/>
              <a:t>Review 3</a:t>
            </a: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b="1" dirty="0"/>
              <a:t>MENTOR’S </a:t>
            </a:r>
          </a:p>
          <a:p>
            <a:pPr algn="l"/>
            <a:r>
              <a:rPr lang="en-US" b="1" dirty="0"/>
              <a:t> MR SAISDHAR, </a:t>
            </a:r>
            <a:r>
              <a:rPr lang="en-US" b="1" i="0" dirty="0">
                <a:effectLst/>
              </a:rPr>
              <a:t>Mr. G. Madhukar Rao</a:t>
            </a:r>
            <a:endParaRPr lang="en-US" b="1" dirty="0"/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789A92E5-2082-82F6-D993-C1C5E187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2" r="1937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33DA-72B4-5F65-C65B-80997B7F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  <a:endParaRPr lang="en-IN" sz="48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62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77B-BADF-7CAA-784D-8F6B187B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ABSTRACT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EF0E-84F9-9B14-A81B-F9289F60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241" y="1978090"/>
            <a:ext cx="6464558" cy="42437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The purpose of Doctor Appointment System is to automate the existing manual system  by  the  help  of  computerized  </a:t>
            </a:r>
            <a:r>
              <a:rPr lang="en-US" sz="2200" dirty="0" err="1"/>
              <a:t>equipments</a:t>
            </a:r>
            <a:r>
              <a:rPr lang="en-US" sz="2200" dirty="0"/>
              <a:t>  and  full-fledged  computer  software, fulfilling their requirements,  so that their valuable data/information can  be  stored for a longer period with easy accessing and manipulation of the same. The required software and hardware are easily available and easy to work wit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84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C92E-D960-80C9-4661-E041A9D0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Tools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9B0F-1C8B-2CB6-D0DD-1127B2A1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2565918"/>
            <a:ext cx="10560698" cy="36154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Operating System : windows 10,11 later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Web Server : Tomcat version 10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Database server : My SQL ,Access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Runtime Environment :Java Runtime Environment 5.0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Development tools: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Eclipse,Intellji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idea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20000"/>
              </a:lnSpc>
              <a:spcBef>
                <a:spcPts val="0"/>
              </a:spcBef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Web Browser : chrome,edge,firefox,brave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7664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036-16A1-C9AD-9929-D0318CDE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CE5D-B5F4-817A-96C1-C2794BBC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2267339"/>
            <a:ext cx="9047552" cy="3752461"/>
          </a:xfrm>
        </p:spPr>
        <p:txBody>
          <a:bodyPr/>
          <a:lstStyle/>
          <a:p>
            <a:r>
              <a:rPr lang="en-IN" dirty="0"/>
              <a:t>Harsha Vardhan – working with back end (my </a:t>
            </a:r>
            <a:r>
              <a:rPr lang="en-IN" dirty="0" err="1"/>
              <a:t>sqL</a:t>
            </a:r>
            <a:r>
              <a:rPr lang="en-IN" dirty="0"/>
              <a:t>)and other boot techniques</a:t>
            </a:r>
          </a:p>
          <a:p>
            <a:r>
              <a:rPr lang="en-IN" dirty="0"/>
              <a:t>Roshan – working on html and </a:t>
            </a:r>
            <a:r>
              <a:rPr lang="en-IN" dirty="0" err="1"/>
              <a:t>jsp</a:t>
            </a:r>
            <a:r>
              <a:rPr lang="en-IN" dirty="0"/>
              <a:t> </a:t>
            </a:r>
          </a:p>
          <a:p>
            <a:r>
              <a:rPr lang="en-IN" dirty="0"/>
              <a:t>Siddharth – working on java and </a:t>
            </a:r>
            <a:r>
              <a:rPr lang="en-IN" dirty="0" err="1"/>
              <a:t>servelts</a:t>
            </a:r>
            <a:endParaRPr lang="en-IN" dirty="0"/>
          </a:p>
          <a:p>
            <a:r>
              <a:rPr lang="en-IN" dirty="0"/>
              <a:t>Bhargav - working on java and </a:t>
            </a:r>
            <a:r>
              <a:rPr lang="en-IN" dirty="0" err="1"/>
              <a:t>servelts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2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000B-32AA-77B4-0BDF-44E5F41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4834467"/>
            <a:ext cx="8870849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 –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B0AFA9-CBCD-48FC-A08A-EAE95491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8870848" cy="3429006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0C4B9-9BB9-9C43-7DF1-0195A27F6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490" y="1631976"/>
            <a:ext cx="4189833" cy="2451053"/>
          </a:xfrm>
          <a:prstGeom prst="rect">
            <a:avLst/>
          </a:prstGeom>
          <a:ln w="15875"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C5CE9-CA00-6042-31CD-86E9F8666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50" y="1893841"/>
            <a:ext cx="4189835" cy="1927324"/>
          </a:xfrm>
          <a:prstGeom prst="rect">
            <a:avLst/>
          </a:prstGeom>
          <a:ln w="158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040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CA425-43F9-2ADC-6BD5-DB8CD769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Beta  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output--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E24686-BD79-8620-13F8-425EC96AD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5" y="781232"/>
            <a:ext cx="4602657" cy="340596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CC655-552B-8A00-6248-1F160E3B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28" y="1339304"/>
            <a:ext cx="4602658" cy="2289821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472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9F7F-E4D1-AEE5-9F0F-E2747A59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 Commits--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265A8-A47D-63AE-66C4-8629F5809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10435"/>
            <a:ext cx="6470907" cy="38340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20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47E6-B7C2-96F4-60FF-23E8097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643467"/>
            <a:ext cx="4177875" cy="5571066"/>
          </a:xfrm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accent6"/>
                </a:solidFill>
              </a:rPr>
              <a:t>Conclusion</a:t>
            </a:r>
            <a:endParaRPr lang="en-GB" sz="5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5A56-027A-5686-E39E-E53967B7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530219"/>
            <a:ext cx="5851787" cy="4684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We want to conclude our project by saying with the help of our project we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can easily book our test slots through online which saves lot time and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energy instead of standing in long </a:t>
            </a:r>
            <a:r>
              <a:rPr lang="en-US" sz="2200" dirty="0" err="1">
                <a:solidFill>
                  <a:schemeClr val="tx1"/>
                </a:solidFill>
              </a:rPr>
              <a:t>queues.Also</a:t>
            </a:r>
            <a:r>
              <a:rPr lang="en-US" sz="2200" dirty="0">
                <a:solidFill>
                  <a:schemeClr val="tx1"/>
                </a:solidFill>
              </a:rPr>
              <a:t> it helps lab technician to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organize and manage records and consult doctor 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0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202D-CB14-7C7D-290C-878E8D29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AE9C-940B-CF93-C723-DA1041B5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https://www.primescholars.com/articles/literature-review-on-appointment-scheduling-in-hospitals-management.pdf</a:t>
            </a:r>
            <a:endParaRPr lang="en-IN" dirty="0"/>
          </a:p>
          <a:p>
            <a:r>
              <a:rPr lang="en-IN" dirty="0">
                <a:hlinkClick r:id="rId3"/>
              </a:rPr>
              <a:t>https://www.ncbi.nlm.nih.gov/pmc/articles/PMC5425771/</a:t>
            </a:r>
            <a:endParaRPr lang="en-IN" dirty="0"/>
          </a:p>
          <a:p>
            <a:r>
              <a:rPr lang="en-IN" dirty="0">
                <a:hlinkClick r:id="rId4"/>
              </a:rPr>
              <a:t>https://www.ijera.com/papers/vol12no4/Ser-3/I1204034852.pdf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95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724</TotalTime>
  <Words>293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ONLINE DOCTOR APPOINTMENT</vt:lpstr>
      <vt:lpstr>ABSTRACT</vt:lpstr>
      <vt:lpstr>Tools</vt:lpstr>
      <vt:lpstr>Work Progress</vt:lpstr>
      <vt:lpstr>Code – </vt:lpstr>
      <vt:lpstr>Beta  Test output--</vt:lpstr>
      <vt:lpstr>Github Commits--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FOODIEE SYSTEM</dc:title>
  <dc:creator>SRIKAR KANCHE</dc:creator>
  <cp:lastModifiedBy>Harsha Vardhan</cp:lastModifiedBy>
  <cp:revision>27</cp:revision>
  <dcterms:created xsi:type="dcterms:W3CDTF">2022-08-07T06:29:56Z</dcterms:created>
  <dcterms:modified xsi:type="dcterms:W3CDTF">2022-10-25T02:03:41Z</dcterms:modified>
</cp:coreProperties>
</file>