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68" r:id="rId5"/>
    <p:sldId id="257" r:id="rId6"/>
    <p:sldId id="258" r:id="rId7"/>
    <p:sldId id="259" r:id="rId8"/>
    <p:sldId id="265" r:id="rId9"/>
    <p:sldId id="261" r:id="rId10"/>
    <p:sldId id="269"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F4497-2377-4774-9BBE-44E27166421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B423035-53FA-461B-A412-0A6B29819FC7}">
      <dgm:prSet/>
      <dgm:spPr/>
      <dgm:t>
        <a:bodyPr/>
        <a:lstStyle/>
        <a:p>
          <a:r>
            <a:rPr lang="en-US" dirty="0"/>
            <a:t>INTRODUCTION</a:t>
          </a:r>
        </a:p>
      </dgm:t>
    </dgm:pt>
    <dgm:pt modelId="{36EA54E3-EEB3-489D-90A3-45A4ADDDD672}" type="parTrans" cxnId="{1D648D2E-95AE-41A4-A025-B9D4A4D9ACA5}">
      <dgm:prSet/>
      <dgm:spPr/>
      <dgm:t>
        <a:bodyPr/>
        <a:lstStyle/>
        <a:p>
          <a:endParaRPr lang="en-US"/>
        </a:p>
      </dgm:t>
    </dgm:pt>
    <dgm:pt modelId="{F88556CB-F668-4955-8373-3D3B8B3AF14E}" type="sibTrans" cxnId="{1D648D2E-95AE-41A4-A025-B9D4A4D9ACA5}">
      <dgm:prSet/>
      <dgm:spPr/>
      <dgm:t>
        <a:bodyPr/>
        <a:lstStyle/>
        <a:p>
          <a:endParaRPr lang="en-US"/>
        </a:p>
      </dgm:t>
    </dgm:pt>
    <dgm:pt modelId="{9C64BD48-8DE2-4A9B-B8E2-CE4731D02A49}">
      <dgm:prSet/>
      <dgm:spPr/>
      <dgm:t>
        <a:bodyPr/>
        <a:lstStyle/>
        <a:p>
          <a:r>
            <a:rPr lang="en-US"/>
            <a:t>LITERATURE SURVEY</a:t>
          </a:r>
        </a:p>
      </dgm:t>
    </dgm:pt>
    <dgm:pt modelId="{7213F255-483B-4328-BC8E-7647A877478D}" type="parTrans" cxnId="{CB33B86E-4EA2-4257-A04B-2164AD5001EE}">
      <dgm:prSet/>
      <dgm:spPr/>
      <dgm:t>
        <a:bodyPr/>
        <a:lstStyle/>
        <a:p>
          <a:endParaRPr lang="en-US"/>
        </a:p>
      </dgm:t>
    </dgm:pt>
    <dgm:pt modelId="{95D8F43B-9085-462C-9855-58C7FC86F036}" type="sibTrans" cxnId="{CB33B86E-4EA2-4257-A04B-2164AD5001EE}">
      <dgm:prSet/>
      <dgm:spPr/>
      <dgm:t>
        <a:bodyPr/>
        <a:lstStyle/>
        <a:p>
          <a:endParaRPr lang="en-US"/>
        </a:p>
      </dgm:t>
    </dgm:pt>
    <dgm:pt modelId="{89C1047F-48A0-4A89-92B0-97B2CF516A28}">
      <dgm:prSet/>
      <dgm:spPr/>
      <dgm:t>
        <a:bodyPr/>
        <a:lstStyle/>
        <a:p>
          <a:r>
            <a:rPr lang="en-US"/>
            <a:t>PROBLEM STATEMENT</a:t>
          </a:r>
        </a:p>
      </dgm:t>
    </dgm:pt>
    <dgm:pt modelId="{F945C723-1182-4C6A-8887-D44686284C38}" type="parTrans" cxnId="{DDA9CB3B-6385-49E3-A9F5-3B15A0365BAB}">
      <dgm:prSet/>
      <dgm:spPr/>
      <dgm:t>
        <a:bodyPr/>
        <a:lstStyle/>
        <a:p>
          <a:endParaRPr lang="en-US"/>
        </a:p>
      </dgm:t>
    </dgm:pt>
    <dgm:pt modelId="{3A683BFB-DB86-440A-B427-B246DAE1A1EB}" type="sibTrans" cxnId="{DDA9CB3B-6385-49E3-A9F5-3B15A0365BAB}">
      <dgm:prSet/>
      <dgm:spPr/>
      <dgm:t>
        <a:bodyPr/>
        <a:lstStyle/>
        <a:p>
          <a:endParaRPr lang="en-US"/>
        </a:p>
      </dgm:t>
    </dgm:pt>
    <dgm:pt modelId="{96AA4130-CB03-4BA9-A9E9-DCB26059BEA8}">
      <dgm:prSet/>
      <dgm:spPr/>
      <dgm:t>
        <a:bodyPr/>
        <a:lstStyle/>
        <a:p>
          <a:r>
            <a:rPr lang="en-US" dirty="0"/>
            <a:t>REFERENCES</a:t>
          </a:r>
        </a:p>
      </dgm:t>
    </dgm:pt>
    <dgm:pt modelId="{D0E3B257-76E4-4FF6-916C-D760F671F7E0}" type="parTrans" cxnId="{02DB307E-A9BF-4F30-BFB1-CB519047E71B}">
      <dgm:prSet/>
      <dgm:spPr/>
      <dgm:t>
        <a:bodyPr/>
        <a:lstStyle/>
        <a:p>
          <a:endParaRPr lang="en-US"/>
        </a:p>
      </dgm:t>
    </dgm:pt>
    <dgm:pt modelId="{349EC178-7089-4E35-8496-B1E2E5E05827}" type="sibTrans" cxnId="{02DB307E-A9BF-4F30-BFB1-CB519047E71B}">
      <dgm:prSet/>
      <dgm:spPr/>
      <dgm:t>
        <a:bodyPr/>
        <a:lstStyle/>
        <a:p>
          <a:endParaRPr lang="en-US"/>
        </a:p>
      </dgm:t>
    </dgm:pt>
    <dgm:pt modelId="{09FC41F2-0E02-4318-A1CD-B5C529526573}">
      <dgm:prSet/>
      <dgm:spPr/>
      <dgm:t>
        <a:bodyPr/>
        <a:lstStyle/>
        <a:p>
          <a:r>
            <a:rPr lang="en-US" dirty="0"/>
            <a:t>TOOLS</a:t>
          </a:r>
        </a:p>
      </dgm:t>
    </dgm:pt>
    <dgm:pt modelId="{DAC8F38D-5269-46C8-9DCF-5D91D24E1A17}" type="parTrans" cxnId="{310C1BE1-5F0B-45EF-B2F9-393F9AD25CB1}">
      <dgm:prSet/>
      <dgm:spPr/>
      <dgm:t>
        <a:bodyPr/>
        <a:lstStyle/>
        <a:p>
          <a:endParaRPr lang="en-US"/>
        </a:p>
      </dgm:t>
    </dgm:pt>
    <dgm:pt modelId="{BEA254DE-9EA5-42E4-9AC2-737276A1E1BD}" type="sibTrans" cxnId="{310C1BE1-5F0B-45EF-B2F9-393F9AD25CB1}">
      <dgm:prSet/>
      <dgm:spPr/>
      <dgm:t>
        <a:bodyPr/>
        <a:lstStyle/>
        <a:p>
          <a:endParaRPr lang="en-US"/>
        </a:p>
      </dgm:t>
    </dgm:pt>
    <dgm:pt modelId="{634B2FED-B6EB-46A9-94DF-7A75DA4F2BFD}">
      <dgm:prSet/>
      <dgm:spPr/>
      <dgm:t>
        <a:bodyPr/>
        <a:lstStyle/>
        <a:p>
          <a:r>
            <a:rPr lang="en-GB" dirty="0"/>
            <a:t>WORK ALLOCATION</a:t>
          </a:r>
          <a:endParaRPr lang="en-US" dirty="0"/>
        </a:p>
      </dgm:t>
    </dgm:pt>
    <dgm:pt modelId="{7506C18B-C337-4291-99F0-0AC2A664A61A}" type="parTrans" cxnId="{B38368D4-A7DB-4B18-B36D-38CB16B5A0B1}">
      <dgm:prSet/>
      <dgm:spPr/>
      <dgm:t>
        <a:bodyPr/>
        <a:lstStyle/>
        <a:p>
          <a:endParaRPr lang="en-US"/>
        </a:p>
      </dgm:t>
    </dgm:pt>
    <dgm:pt modelId="{FCDFDA38-3630-4D96-BFAA-D07C20459EAB}" type="sibTrans" cxnId="{B38368D4-A7DB-4B18-B36D-38CB16B5A0B1}">
      <dgm:prSet/>
      <dgm:spPr/>
      <dgm:t>
        <a:bodyPr/>
        <a:lstStyle/>
        <a:p>
          <a:endParaRPr lang="en-US"/>
        </a:p>
      </dgm:t>
    </dgm:pt>
    <dgm:pt modelId="{E6A8768B-B04E-42D4-AD64-FFD787C7CEEC}">
      <dgm:prSet/>
      <dgm:spPr/>
      <dgm:t>
        <a:bodyPr/>
        <a:lstStyle/>
        <a:p>
          <a:r>
            <a:rPr lang="en-US"/>
            <a:t>CONCLUSION</a:t>
          </a:r>
        </a:p>
      </dgm:t>
    </dgm:pt>
    <dgm:pt modelId="{AD1F399B-C954-4613-9944-678EB29F4178}" type="parTrans" cxnId="{BB8ACEDE-E82F-4CDE-A206-8D88008F7926}">
      <dgm:prSet/>
      <dgm:spPr/>
      <dgm:t>
        <a:bodyPr/>
        <a:lstStyle/>
        <a:p>
          <a:endParaRPr lang="en-US"/>
        </a:p>
      </dgm:t>
    </dgm:pt>
    <dgm:pt modelId="{20F8D31A-1454-4479-9456-8056C063BA79}" type="sibTrans" cxnId="{BB8ACEDE-E82F-4CDE-A206-8D88008F7926}">
      <dgm:prSet/>
      <dgm:spPr/>
      <dgm:t>
        <a:bodyPr/>
        <a:lstStyle/>
        <a:p>
          <a:endParaRPr lang="en-US"/>
        </a:p>
      </dgm:t>
    </dgm:pt>
    <dgm:pt modelId="{93743A7D-1D41-41D6-AAD8-289831A2AEC1}" type="pres">
      <dgm:prSet presAssocID="{97FF4497-2377-4774-9BBE-44E271664216}" presName="vert0" presStyleCnt="0">
        <dgm:presLayoutVars>
          <dgm:dir/>
          <dgm:animOne val="branch"/>
          <dgm:animLvl val="lvl"/>
        </dgm:presLayoutVars>
      </dgm:prSet>
      <dgm:spPr/>
    </dgm:pt>
    <dgm:pt modelId="{DDC2979A-4823-4694-9DEB-D95EA9AB50D7}" type="pres">
      <dgm:prSet presAssocID="{4B423035-53FA-461B-A412-0A6B29819FC7}" presName="thickLine" presStyleLbl="alignNode1" presStyleIdx="0" presStyleCnt="7"/>
      <dgm:spPr/>
    </dgm:pt>
    <dgm:pt modelId="{A19FC4AF-306F-4C29-9F08-127480779E5A}" type="pres">
      <dgm:prSet presAssocID="{4B423035-53FA-461B-A412-0A6B29819FC7}" presName="horz1" presStyleCnt="0"/>
      <dgm:spPr/>
    </dgm:pt>
    <dgm:pt modelId="{5EA2797C-B713-4A0F-BDF2-D8195574253E}" type="pres">
      <dgm:prSet presAssocID="{4B423035-53FA-461B-A412-0A6B29819FC7}" presName="tx1" presStyleLbl="revTx" presStyleIdx="0" presStyleCnt="7"/>
      <dgm:spPr/>
    </dgm:pt>
    <dgm:pt modelId="{B70159BF-96AD-4E8F-85D2-C1675FBC1FEB}" type="pres">
      <dgm:prSet presAssocID="{4B423035-53FA-461B-A412-0A6B29819FC7}" presName="vert1" presStyleCnt="0"/>
      <dgm:spPr/>
    </dgm:pt>
    <dgm:pt modelId="{B1E207F8-AF0F-47DA-8281-F9438AC61630}" type="pres">
      <dgm:prSet presAssocID="{9C64BD48-8DE2-4A9B-B8E2-CE4731D02A49}" presName="thickLine" presStyleLbl="alignNode1" presStyleIdx="1" presStyleCnt="7"/>
      <dgm:spPr/>
    </dgm:pt>
    <dgm:pt modelId="{A5CDCDB6-BB64-49ED-BC09-B06D16DD188A}" type="pres">
      <dgm:prSet presAssocID="{9C64BD48-8DE2-4A9B-B8E2-CE4731D02A49}" presName="horz1" presStyleCnt="0"/>
      <dgm:spPr/>
    </dgm:pt>
    <dgm:pt modelId="{EBDEB9C4-6BA5-44EC-A750-56298E232C61}" type="pres">
      <dgm:prSet presAssocID="{9C64BD48-8DE2-4A9B-B8E2-CE4731D02A49}" presName="tx1" presStyleLbl="revTx" presStyleIdx="1" presStyleCnt="7"/>
      <dgm:spPr/>
    </dgm:pt>
    <dgm:pt modelId="{A1CFE885-7E91-4BFE-85AD-E60208A96448}" type="pres">
      <dgm:prSet presAssocID="{9C64BD48-8DE2-4A9B-B8E2-CE4731D02A49}" presName="vert1" presStyleCnt="0"/>
      <dgm:spPr/>
    </dgm:pt>
    <dgm:pt modelId="{43362A31-689A-48A2-B430-5D0FDBDA2F76}" type="pres">
      <dgm:prSet presAssocID="{89C1047F-48A0-4A89-92B0-97B2CF516A28}" presName="thickLine" presStyleLbl="alignNode1" presStyleIdx="2" presStyleCnt="7"/>
      <dgm:spPr/>
    </dgm:pt>
    <dgm:pt modelId="{7151B8EE-85F2-437F-96C0-B094842E2F3B}" type="pres">
      <dgm:prSet presAssocID="{89C1047F-48A0-4A89-92B0-97B2CF516A28}" presName="horz1" presStyleCnt="0"/>
      <dgm:spPr/>
    </dgm:pt>
    <dgm:pt modelId="{D4A1D4C2-C136-40FB-A3E2-ABB5328CD924}" type="pres">
      <dgm:prSet presAssocID="{89C1047F-48A0-4A89-92B0-97B2CF516A28}" presName="tx1" presStyleLbl="revTx" presStyleIdx="2" presStyleCnt="7"/>
      <dgm:spPr/>
    </dgm:pt>
    <dgm:pt modelId="{00F31359-6924-4DC2-8B53-547F513E5F07}" type="pres">
      <dgm:prSet presAssocID="{89C1047F-48A0-4A89-92B0-97B2CF516A28}" presName="vert1" presStyleCnt="0"/>
      <dgm:spPr/>
    </dgm:pt>
    <dgm:pt modelId="{7AB51270-52C5-4477-B42E-D1400E0C4B67}" type="pres">
      <dgm:prSet presAssocID="{96AA4130-CB03-4BA9-A9E9-DCB26059BEA8}" presName="thickLine" presStyleLbl="alignNode1" presStyleIdx="3" presStyleCnt="7"/>
      <dgm:spPr/>
    </dgm:pt>
    <dgm:pt modelId="{C0E9BA77-610A-4DB2-B4F4-754469A01A20}" type="pres">
      <dgm:prSet presAssocID="{96AA4130-CB03-4BA9-A9E9-DCB26059BEA8}" presName="horz1" presStyleCnt="0"/>
      <dgm:spPr/>
    </dgm:pt>
    <dgm:pt modelId="{1B3C865F-E912-420C-A24E-EAAC30ADACBB}" type="pres">
      <dgm:prSet presAssocID="{96AA4130-CB03-4BA9-A9E9-DCB26059BEA8}" presName="tx1" presStyleLbl="revTx" presStyleIdx="3" presStyleCnt="7" custAng="10800000" custFlipVert="1" custScaleY="97285"/>
      <dgm:spPr/>
    </dgm:pt>
    <dgm:pt modelId="{2F5A770E-8EC1-46F1-BBE6-E98161F6827D}" type="pres">
      <dgm:prSet presAssocID="{96AA4130-CB03-4BA9-A9E9-DCB26059BEA8}" presName="vert1" presStyleCnt="0"/>
      <dgm:spPr/>
    </dgm:pt>
    <dgm:pt modelId="{93B36656-5BE3-4A48-BBB3-F81C39DAEF81}" type="pres">
      <dgm:prSet presAssocID="{09FC41F2-0E02-4318-A1CD-B5C529526573}" presName="thickLine" presStyleLbl="alignNode1" presStyleIdx="4" presStyleCnt="7"/>
      <dgm:spPr/>
    </dgm:pt>
    <dgm:pt modelId="{FED63EF6-6101-4ED8-934C-9DF47A38B894}" type="pres">
      <dgm:prSet presAssocID="{09FC41F2-0E02-4318-A1CD-B5C529526573}" presName="horz1" presStyleCnt="0"/>
      <dgm:spPr/>
    </dgm:pt>
    <dgm:pt modelId="{D34EA140-08F7-4472-ACBA-FAA89AF60D2F}" type="pres">
      <dgm:prSet presAssocID="{09FC41F2-0E02-4318-A1CD-B5C529526573}" presName="tx1" presStyleLbl="revTx" presStyleIdx="4" presStyleCnt="7"/>
      <dgm:spPr/>
    </dgm:pt>
    <dgm:pt modelId="{57EFFA34-4D86-4B7C-9B0F-A77461A3ED1A}" type="pres">
      <dgm:prSet presAssocID="{09FC41F2-0E02-4318-A1CD-B5C529526573}" presName="vert1" presStyleCnt="0"/>
      <dgm:spPr/>
    </dgm:pt>
    <dgm:pt modelId="{C6B1E49B-734C-4266-8AF4-FF5B8A035F08}" type="pres">
      <dgm:prSet presAssocID="{634B2FED-B6EB-46A9-94DF-7A75DA4F2BFD}" presName="thickLine" presStyleLbl="alignNode1" presStyleIdx="5" presStyleCnt="7"/>
      <dgm:spPr/>
    </dgm:pt>
    <dgm:pt modelId="{69C526D0-5835-47A5-A0C7-7D20E7880633}" type="pres">
      <dgm:prSet presAssocID="{634B2FED-B6EB-46A9-94DF-7A75DA4F2BFD}" presName="horz1" presStyleCnt="0"/>
      <dgm:spPr/>
    </dgm:pt>
    <dgm:pt modelId="{B6E530DD-1E6F-467C-B934-F01A2A2CAE77}" type="pres">
      <dgm:prSet presAssocID="{634B2FED-B6EB-46A9-94DF-7A75DA4F2BFD}" presName="tx1" presStyleLbl="revTx" presStyleIdx="5" presStyleCnt="7"/>
      <dgm:spPr/>
    </dgm:pt>
    <dgm:pt modelId="{36CCAE19-5846-4CA3-81D1-A5C1B8768230}" type="pres">
      <dgm:prSet presAssocID="{634B2FED-B6EB-46A9-94DF-7A75DA4F2BFD}" presName="vert1" presStyleCnt="0"/>
      <dgm:spPr/>
    </dgm:pt>
    <dgm:pt modelId="{8C2E67CE-02D6-487A-984D-8646791E113F}" type="pres">
      <dgm:prSet presAssocID="{E6A8768B-B04E-42D4-AD64-FFD787C7CEEC}" presName="thickLine" presStyleLbl="alignNode1" presStyleIdx="6" presStyleCnt="7"/>
      <dgm:spPr/>
    </dgm:pt>
    <dgm:pt modelId="{AA92CEA1-506A-45FE-8D2A-3C303608FE7C}" type="pres">
      <dgm:prSet presAssocID="{E6A8768B-B04E-42D4-AD64-FFD787C7CEEC}" presName="horz1" presStyleCnt="0"/>
      <dgm:spPr/>
    </dgm:pt>
    <dgm:pt modelId="{EF87F296-B163-4864-B8A9-A47A4E6F8460}" type="pres">
      <dgm:prSet presAssocID="{E6A8768B-B04E-42D4-AD64-FFD787C7CEEC}" presName="tx1" presStyleLbl="revTx" presStyleIdx="6" presStyleCnt="7"/>
      <dgm:spPr/>
    </dgm:pt>
    <dgm:pt modelId="{35626B9B-E598-4F1D-BE6E-DE89E4674FD9}" type="pres">
      <dgm:prSet presAssocID="{E6A8768B-B04E-42D4-AD64-FFD787C7CEEC}" presName="vert1" presStyleCnt="0"/>
      <dgm:spPr/>
    </dgm:pt>
  </dgm:ptLst>
  <dgm:cxnLst>
    <dgm:cxn modelId="{E4B56927-8499-4A61-9436-D98F24049077}" type="presOf" srcId="{96AA4130-CB03-4BA9-A9E9-DCB26059BEA8}" destId="{1B3C865F-E912-420C-A24E-EAAC30ADACBB}" srcOrd="0" destOrd="0" presId="urn:microsoft.com/office/officeart/2008/layout/LinedList"/>
    <dgm:cxn modelId="{1D648D2E-95AE-41A4-A025-B9D4A4D9ACA5}" srcId="{97FF4497-2377-4774-9BBE-44E271664216}" destId="{4B423035-53FA-461B-A412-0A6B29819FC7}" srcOrd="0" destOrd="0" parTransId="{36EA54E3-EEB3-489D-90A3-45A4ADDDD672}" sibTransId="{F88556CB-F668-4955-8373-3D3B8B3AF14E}"/>
    <dgm:cxn modelId="{DDA9CB3B-6385-49E3-A9F5-3B15A0365BAB}" srcId="{97FF4497-2377-4774-9BBE-44E271664216}" destId="{89C1047F-48A0-4A89-92B0-97B2CF516A28}" srcOrd="2" destOrd="0" parTransId="{F945C723-1182-4C6A-8887-D44686284C38}" sibTransId="{3A683BFB-DB86-440A-B427-B246DAE1A1EB}"/>
    <dgm:cxn modelId="{97A8F942-748F-44FD-8E60-B5464ECE0393}" type="presOf" srcId="{4B423035-53FA-461B-A412-0A6B29819FC7}" destId="{5EA2797C-B713-4A0F-BDF2-D8195574253E}" srcOrd="0" destOrd="0" presId="urn:microsoft.com/office/officeart/2008/layout/LinedList"/>
    <dgm:cxn modelId="{AF6D846D-153D-4D79-B23B-1BD90F337653}" type="presOf" srcId="{89C1047F-48A0-4A89-92B0-97B2CF516A28}" destId="{D4A1D4C2-C136-40FB-A3E2-ABB5328CD924}" srcOrd="0" destOrd="0" presId="urn:microsoft.com/office/officeart/2008/layout/LinedList"/>
    <dgm:cxn modelId="{CB33B86E-4EA2-4257-A04B-2164AD5001EE}" srcId="{97FF4497-2377-4774-9BBE-44E271664216}" destId="{9C64BD48-8DE2-4A9B-B8E2-CE4731D02A49}" srcOrd="1" destOrd="0" parTransId="{7213F255-483B-4328-BC8E-7647A877478D}" sibTransId="{95D8F43B-9085-462C-9855-58C7FC86F036}"/>
    <dgm:cxn modelId="{02DB307E-A9BF-4F30-BFB1-CB519047E71B}" srcId="{97FF4497-2377-4774-9BBE-44E271664216}" destId="{96AA4130-CB03-4BA9-A9E9-DCB26059BEA8}" srcOrd="3" destOrd="0" parTransId="{D0E3B257-76E4-4FF6-916C-D760F671F7E0}" sibTransId="{349EC178-7089-4E35-8496-B1E2E5E05827}"/>
    <dgm:cxn modelId="{2523D797-3F98-4D57-B090-3F90922094D2}" type="presOf" srcId="{97FF4497-2377-4774-9BBE-44E271664216}" destId="{93743A7D-1D41-41D6-AAD8-289831A2AEC1}" srcOrd="0" destOrd="0" presId="urn:microsoft.com/office/officeart/2008/layout/LinedList"/>
    <dgm:cxn modelId="{175FF0C7-6A86-4233-914D-D4675F563CA3}" type="presOf" srcId="{09FC41F2-0E02-4318-A1CD-B5C529526573}" destId="{D34EA140-08F7-4472-ACBA-FAA89AF60D2F}" srcOrd="0" destOrd="0" presId="urn:microsoft.com/office/officeart/2008/layout/LinedList"/>
    <dgm:cxn modelId="{B38368D4-A7DB-4B18-B36D-38CB16B5A0B1}" srcId="{97FF4497-2377-4774-9BBE-44E271664216}" destId="{634B2FED-B6EB-46A9-94DF-7A75DA4F2BFD}" srcOrd="5" destOrd="0" parTransId="{7506C18B-C337-4291-99F0-0AC2A664A61A}" sibTransId="{FCDFDA38-3630-4D96-BFAA-D07C20459EAB}"/>
    <dgm:cxn modelId="{BB8ACEDE-E82F-4CDE-A206-8D88008F7926}" srcId="{97FF4497-2377-4774-9BBE-44E271664216}" destId="{E6A8768B-B04E-42D4-AD64-FFD787C7CEEC}" srcOrd="6" destOrd="0" parTransId="{AD1F399B-C954-4613-9944-678EB29F4178}" sibTransId="{20F8D31A-1454-4479-9456-8056C063BA79}"/>
    <dgm:cxn modelId="{310C1BE1-5F0B-45EF-B2F9-393F9AD25CB1}" srcId="{97FF4497-2377-4774-9BBE-44E271664216}" destId="{09FC41F2-0E02-4318-A1CD-B5C529526573}" srcOrd="4" destOrd="0" parTransId="{DAC8F38D-5269-46C8-9DCF-5D91D24E1A17}" sibTransId="{BEA254DE-9EA5-42E4-9AC2-737276A1E1BD}"/>
    <dgm:cxn modelId="{AD619AE2-DC82-4956-9267-7E4BABE35079}" type="presOf" srcId="{E6A8768B-B04E-42D4-AD64-FFD787C7CEEC}" destId="{EF87F296-B163-4864-B8A9-A47A4E6F8460}" srcOrd="0" destOrd="0" presId="urn:microsoft.com/office/officeart/2008/layout/LinedList"/>
    <dgm:cxn modelId="{0DA80EFC-2AC4-446B-A1D2-9B6414E204A6}" type="presOf" srcId="{9C64BD48-8DE2-4A9B-B8E2-CE4731D02A49}" destId="{EBDEB9C4-6BA5-44EC-A750-56298E232C61}" srcOrd="0" destOrd="0" presId="urn:microsoft.com/office/officeart/2008/layout/LinedList"/>
    <dgm:cxn modelId="{E754D2FF-039B-4D6A-BC72-F5CE9806C3CF}" type="presOf" srcId="{634B2FED-B6EB-46A9-94DF-7A75DA4F2BFD}" destId="{B6E530DD-1E6F-467C-B934-F01A2A2CAE77}" srcOrd="0" destOrd="0" presId="urn:microsoft.com/office/officeart/2008/layout/LinedList"/>
    <dgm:cxn modelId="{E809228F-6781-435D-83BA-45534EED2F7C}" type="presParOf" srcId="{93743A7D-1D41-41D6-AAD8-289831A2AEC1}" destId="{DDC2979A-4823-4694-9DEB-D95EA9AB50D7}" srcOrd="0" destOrd="0" presId="urn:microsoft.com/office/officeart/2008/layout/LinedList"/>
    <dgm:cxn modelId="{89974DA3-0499-4DF0-8FAF-447DB40F39CD}" type="presParOf" srcId="{93743A7D-1D41-41D6-AAD8-289831A2AEC1}" destId="{A19FC4AF-306F-4C29-9F08-127480779E5A}" srcOrd="1" destOrd="0" presId="urn:microsoft.com/office/officeart/2008/layout/LinedList"/>
    <dgm:cxn modelId="{72B83A73-F474-4CA2-8639-2DE065A3608F}" type="presParOf" srcId="{A19FC4AF-306F-4C29-9F08-127480779E5A}" destId="{5EA2797C-B713-4A0F-BDF2-D8195574253E}" srcOrd="0" destOrd="0" presId="urn:microsoft.com/office/officeart/2008/layout/LinedList"/>
    <dgm:cxn modelId="{F85348D4-EFD2-4BB0-AC9E-5DED4FA726BD}" type="presParOf" srcId="{A19FC4AF-306F-4C29-9F08-127480779E5A}" destId="{B70159BF-96AD-4E8F-85D2-C1675FBC1FEB}" srcOrd="1" destOrd="0" presId="urn:microsoft.com/office/officeart/2008/layout/LinedList"/>
    <dgm:cxn modelId="{7DCE7813-2B10-4B8A-B34A-49E889457A66}" type="presParOf" srcId="{93743A7D-1D41-41D6-AAD8-289831A2AEC1}" destId="{B1E207F8-AF0F-47DA-8281-F9438AC61630}" srcOrd="2" destOrd="0" presId="urn:microsoft.com/office/officeart/2008/layout/LinedList"/>
    <dgm:cxn modelId="{E1AFDC09-A33D-40F6-8B14-79B4AF8ABF88}" type="presParOf" srcId="{93743A7D-1D41-41D6-AAD8-289831A2AEC1}" destId="{A5CDCDB6-BB64-49ED-BC09-B06D16DD188A}" srcOrd="3" destOrd="0" presId="urn:microsoft.com/office/officeart/2008/layout/LinedList"/>
    <dgm:cxn modelId="{341BF5D3-0ABA-4C6E-8DCE-224CE6C12E6C}" type="presParOf" srcId="{A5CDCDB6-BB64-49ED-BC09-B06D16DD188A}" destId="{EBDEB9C4-6BA5-44EC-A750-56298E232C61}" srcOrd="0" destOrd="0" presId="urn:microsoft.com/office/officeart/2008/layout/LinedList"/>
    <dgm:cxn modelId="{2539BFFF-8150-4DC5-A3BA-1BC976A495FC}" type="presParOf" srcId="{A5CDCDB6-BB64-49ED-BC09-B06D16DD188A}" destId="{A1CFE885-7E91-4BFE-85AD-E60208A96448}" srcOrd="1" destOrd="0" presId="urn:microsoft.com/office/officeart/2008/layout/LinedList"/>
    <dgm:cxn modelId="{243B1C07-5C67-4D1C-9075-1B3D1EB04747}" type="presParOf" srcId="{93743A7D-1D41-41D6-AAD8-289831A2AEC1}" destId="{43362A31-689A-48A2-B430-5D0FDBDA2F76}" srcOrd="4" destOrd="0" presId="urn:microsoft.com/office/officeart/2008/layout/LinedList"/>
    <dgm:cxn modelId="{6385682A-C87A-489E-A363-BCABE04B732E}" type="presParOf" srcId="{93743A7D-1D41-41D6-AAD8-289831A2AEC1}" destId="{7151B8EE-85F2-437F-96C0-B094842E2F3B}" srcOrd="5" destOrd="0" presId="urn:microsoft.com/office/officeart/2008/layout/LinedList"/>
    <dgm:cxn modelId="{BC3FB1B2-0FB4-4765-89EE-D70FCD21CD7B}" type="presParOf" srcId="{7151B8EE-85F2-437F-96C0-B094842E2F3B}" destId="{D4A1D4C2-C136-40FB-A3E2-ABB5328CD924}" srcOrd="0" destOrd="0" presId="urn:microsoft.com/office/officeart/2008/layout/LinedList"/>
    <dgm:cxn modelId="{E5531D36-3745-494A-9AF0-6C6EFF9C2E76}" type="presParOf" srcId="{7151B8EE-85F2-437F-96C0-B094842E2F3B}" destId="{00F31359-6924-4DC2-8B53-547F513E5F07}" srcOrd="1" destOrd="0" presId="urn:microsoft.com/office/officeart/2008/layout/LinedList"/>
    <dgm:cxn modelId="{A9A668F2-2E7C-4160-B18A-DFC3F3C5120D}" type="presParOf" srcId="{93743A7D-1D41-41D6-AAD8-289831A2AEC1}" destId="{7AB51270-52C5-4477-B42E-D1400E0C4B67}" srcOrd="6" destOrd="0" presId="urn:microsoft.com/office/officeart/2008/layout/LinedList"/>
    <dgm:cxn modelId="{CCA4501F-4FF4-43E3-8074-1970E2E760AC}" type="presParOf" srcId="{93743A7D-1D41-41D6-AAD8-289831A2AEC1}" destId="{C0E9BA77-610A-4DB2-B4F4-754469A01A20}" srcOrd="7" destOrd="0" presId="urn:microsoft.com/office/officeart/2008/layout/LinedList"/>
    <dgm:cxn modelId="{1845DD73-5C96-46FA-A538-8A0D53793300}" type="presParOf" srcId="{C0E9BA77-610A-4DB2-B4F4-754469A01A20}" destId="{1B3C865F-E912-420C-A24E-EAAC30ADACBB}" srcOrd="0" destOrd="0" presId="urn:microsoft.com/office/officeart/2008/layout/LinedList"/>
    <dgm:cxn modelId="{09B3F00F-DD32-4C1C-91FD-4EA55A600E8D}" type="presParOf" srcId="{C0E9BA77-610A-4DB2-B4F4-754469A01A20}" destId="{2F5A770E-8EC1-46F1-BBE6-E98161F6827D}" srcOrd="1" destOrd="0" presId="urn:microsoft.com/office/officeart/2008/layout/LinedList"/>
    <dgm:cxn modelId="{C5011F8E-8A21-4069-8ECA-4F9A57B2EF77}" type="presParOf" srcId="{93743A7D-1D41-41D6-AAD8-289831A2AEC1}" destId="{93B36656-5BE3-4A48-BBB3-F81C39DAEF81}" srcOrd="8" destOrd="0" presId="urn:microsoft.com/office/officeart/2008/layout/LinedList"/>
    <dgm:cxn modelId="{D9EB322B-2B84-4C2C-B97B-22EE868186CA}" type="presParOf" srcId="{93743A7D-1D41-41D6-AAD8-289831A2AEC1}" destId="{FED63EF6-6101-4ED8-934C-9DF47A38B894}" srcOrd="9" destOrd="0" presId="urn:microsoft.com/office/officeart/2008/layout/LinedList"/>
    <dgm:cxn modelId="{CA06765C-9945-4716-826B-A2C0A8E43779}" type="presParOf" srcId="{FED63EF6-6101-4ED8-934C-9DF47A38B894}" destId="{D34EA140-08F7-4472-ACBA-FAA89AF60D2F}" srcOrd="0" destOrd="0" presId="urn:microsoft.com/office/officeart/2008/layout/LinedList"/>
    <dgm:cxn modelId="{9C6C055E-575E-4EA5-AD48-D239F2020DEF}" type="presParOf" srcId="{FED63EF6-6101-4ED8-934C-9DF47A38B894}" destId="{57EFFA34-4D86-4B7C-9B0F-A77461A3ED1A}" srcOrd="1" destOrd="0" presId="urn:microsoft.com/office/officeart/2008/layout/LinedList"/>
    <dgm:cxn modelId="{621BA304-CA23-4651-A147-6A5D7178FEBD}" type="presParOf" srcId="{93743A7D-1D41-41D6-AAD8-289831A2AEC1}" destId="{C6B1E49B-734C-4266-8AF4-FF5B8A035F08}" srcOrd="10" destOrd="0" presId="urn:microsoft.com/office/officeart/2008/layout/LinedList"/>
    <dgm:cxn modelId="{5B4DBE78-A53B-484B-9165-567168D23CFE}" type="presParOf" srcId="{93743A7D-1D41-41D6-AAD8-289831A2AEC1}" destId="{69C526D0-5835-47A5-A0C7-7D20E7880633}" srcOrd="11" destOrd="0" presId="urn:microsoft.com/office/officeart/2008/layout/LinedList"/>
    <dgm:cxn modelId="{1047C2F9-233D-4B64-8ECE-B98B6753EC77}" type="presParOf" srcId="{69C526D0-5835-47A5-A0C7-7D20E7880633}" destId="{B6E530DD-1E6F-467C-B934-F01A2A2CAE77}" srcOrd="0" destOrd="0" presId="urn:microsoft.com/office/officeart/2008/layout/LinedList"/>
    <dgm:cxn modelId="{449B8F7F-B31D-4CB9-AF7C-BBFBD2047F3F}" type="presParOf" srcId="{69C526D0-5835-47A5-A0C7-7D20E7880633}" destId="{36CCAE19-5846-4CA3-81D1-A5C1B8768230}" srcOrd="1" destOrd="0" presId="urn:microsoft.com/office/officeart/2008/layout/LinedList"/>
    <dgm:cxn modelId="{EDD717BA-C4C6-4AF9-82B0-EB8F944F9348}" type="presParOf" srcId="{93743A7D-1D41-41D6-AAD8-289831A2AEC1}" destId="{8C2E67CE-02D6-487A-984D-8646791E113F}" srcOrd="12" destOrd="0" presId="urn:microsoft.com/office/officeart/2008/layout/LinedList"/>
    <dgm:cxn modelId="{DC7296E0-CD23-4004-BA7B-C08A589099E3}" type="presParOf" srcId="{93743A7D-1D41-41D6-AAD8-289831A2AEC1}" destId="{AA92CEA1-506A-45FE-8D2A-3C303608FE7C}" srcOrd="13" destOrd="0" presId="urn:microsoft.com/office/officeart/2008/layout/LinedList"/>
    <dgm:cxn modelId="{2369AD3E-105F-40BD-A73E-1C12175AB1E3}" type="presParOf" srcId="{AA92CEA1-506A-45FE-8D2A-3C303608FE7C}" destId="{EF87F296-B163-4864-B8A9-A47A4E6F8460}" srcOrd="0" destOrd="0" presId="urn:microsoft.com/office/officeart/2008/layout/LinedList"/>
    <dgm:cxn modelId="{95C12145-A05D-43D3-B9EC-5A3E469F1664}" type="presParOf" srcId="{AA92CEA1-506A-45FE-8D2A-3C303608FE7C}" destId="{35626B9B-E598-4F1D-BE6E-DE89E4674F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2979A-4823-4694-9DEB-D95EA9AB50D7}">
      <dsp:nvSpPr>
        <dsp:cNvPr id="0" name=""/>
        <dsp:cNvSpPr/>
      </dsp:nvSpPr>
      <dsp:spPr>
        <a:xfrm>
          <a:off x="0" y="1522"/>
          <a:ext cx="666205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A2797C-B713-4A0F-BDF2-D8195574253E}">
      <dsp:nvSpPr>
        <dsp:cNvPr id="0" name=""/>
        <dsp:cNvSpPr/>
      </dsp:nvSpPr>
      <dsp:spPr>
        <a:xfrm>
          <a:off x="0" y="1522"/>
          <a:ext cx="6662058" cy="608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INTRODUCTION</a:t>
          </a:r>
        </a:p>
      </dsp:txBody>
      <dsp:txXfrm>
        <a:off x="0" y="1522"/>
        <a:ext cx="6662058" cy="608414"/>
      </dsp:txXfrm>
    </dsp:sp>
    <dsp:sp modelId="{B1E207F8-AF0F-47DA-8281-F9438AC61630}">
      <dsp:nvSpPr>
        <dsp:cNvPr id="0" name=""/>
        <dsp:cNvSpPr/>
      </dsp:nvSpPr>
      <dsp:spPr>
        <a:xfrm>
          <a:off x="0" y="609936"/>
          <a:ext cx="6662058"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EB9C4-6BA5-44EC-A750-56298E232C61}">
      <dsp:nvSpPr>
        <dsp:cNvPr id="0" name=""/>
        <dsp:cNvSpPr/>
      </dsp:nvSpPr>
      <dsp:spPr>
        <a:xfrm>
          <a:off x="0" y="609936"/>
          <a:ext cx="6662058" cy="608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LITERATURE SURVEY</a:t>
          </a:r>
        </a:p>
      </dsp:txBody>
      <dsp:txXfrm>
        <a:off x="0" y="609936"/>
        <a:ext cx="6662058" cy="608414"/>
      </dsp:txXfrm>
    </dsp:sp>
    <dsp:sp modelId="{43362A31-689A-48A2-B430-5D0FDBDA2F76}">
      <dsp:nvSpPr>
        <dsp:cNvPr id="0" name=""/>
        <dsp:cNvSpPr/>
      </dsp:nvSpPr>
      <dsp:spPr>
        <a:xfrm>
          <a:off x="0" y="1218351"/>
          <a:ext cx="6662058"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1D4C2-C136-40FB-A3E2-ABB5328CD924}">
      <dsp:nvSpPr>
        <dsp:cNvPr id="0" name=""/>
        <dsp:cNvSpPr/>
      </dsp:nvSpPr>
      <dsp:spPr>
        <a:xfrm>
          <a:off x="0" y="1218351"/>
          <a:ext cx="6662058" cy="608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PROBLEM STATEMENT</a:t>
          </a:r>
        </a:p>
      </dsp:txBody>
      <dsp:txXfrm>
        <a:off x="0" y="1218351"/>
        <a:ext cx="6662058" cy="608414"/>
      </dsp:txXfrm>
    </dsp:sp>
    <dsp:sp modelId="{7AB51270-52C5-4477-B42E-D1400E0C4B67}">
      <dsp:nvSpPr>
        <dsp:cNvPr id="0" name=""/>
        <dsp:cNvSpPr/>
      </dsp:nvSpPr>
      <dsp:spPr>
        <a:xfrm>
          <a:off x="0" y="1826766"/>
          <a:ext cx="6662058"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3C865F-E912-420C-A24E-EAAC30ADACBB}">
      <dsp:nvSpPr>
        <dsp:cNvPr id="0" name=""/>
        <dsp:cNvSpPr/>
      </dsp:nvSpPr>
      <dsp:spPr>
        <a:xfrm rot="10800000" flipV="1">
          <a:off x="0" y="1826766"/>
          <a:ext cx="6662058" cy="591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REFERENCES</a:t>
          </a:r>
        </a:p>
      </dsp:txBody>
      <dsp:txXfrm rot="-10800000">
        <a:off x="0" y="1826766"/>
        <a:ext cx="6662058" cy="591896"/>
      </dsp:txXfrm>
    </dsp:sp>
    <dsp:sp modelId="{93B36656-5BE3-4A48-BBB3-F81C39DAEF81}">
      <dsp:nvSpPr>
        <dsp:cNvPr id="0" name=""/>
        <dsp:cNvSpPr/>
      </dsp:nvSpPr>
      <dsp:spPr>
        <a:xfrm>
          <a:off x="0" y="2418662"/>
          <a:ext cx="6662058"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EA140-08F7-4472-ACBA-FAA89AF60D2F}">
      <dsp:nvSpPr>
        <dsp:cNvPr id="0" name=""/>
        <dsp:cNvSpPr/>
      </dsp:nvSpPr>
      <dsp:spPr>
        <a:xfrm>
          <a:off x="0" y="2418662"/>
          <a:ext cx="6662058" cy="608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TOOLS</a:t>
          </a:r>
        </a:p>
      </dsp:txBody>
      <dsp:txXfrm>
        <a:off x="0" y="2418662"/>
        <a:ext cx="6662058" cy="608414"/>
      </dsp:txXfrm>
    </dsp:sp>
    <dsp:sp modelId="{C6B1E49B-734C-4266-8AF4-FF5B8A035F08}">
      <dsp:nvSpPr>
        <dsp:cNvPr id="0" name=""/>
        <dsp:cNvSpPr/>
      </dsp:nvSpPr>
      <dsp:spPr>
        <a:xfrm>
          <a:off x="0" y="3027077"/>
          <a:ext cx="6662058"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E530DD-1E6F-467C-B934-F01A2A2CAE77}">
      <dsp:nvSpPr>
        <dsp:cNvPr id="0" name=""/>
        <dsp:cNvSpPr/>
      </dsp:nvSpPr>
      <dsp:spPr>
        <a:xfrm>
          <a:off x="0" y="3027077"/>
          <a:ext cx="6662058" cy="608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WORK ALLOCATION</a:t>
          </a:r>
          <a:endParaRPr lang="en-US" sz="2700" kern="1200" dirty="0"/>
        </a:p>
      </dsp:txBody>
      <dsp:txXfrm>
        <a:off x="0" y="3027077"/>
        <a:ext cx="6662058" cy="608414"/>
      </dsp:txXfrm>
    </dsp:sp>
    <dsp:sp modelId="{8C2E67CE-02D6-487A-984D-8646791E113F}">
      <dsp:nvSpPr>
        <dsp:cNvPr id="0" name=""/>
        <dsp:cNvSpPr/>
      </dsp:nvSpPr>
      <dsp:spPr>
        <a:xfrm>
          <a:off x="0" y="3635492"/>
          <a:ext cx="6662058"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87F296-B163-4864-B8A9-A47A4E6F8460}">
      <dsp:nvSpPr>
        <dsp:cNvPr id="0" name=""/>
        <dsp:cNvSpPr/>
      </dsp:nvSpPr>
      <dsp:spPr>
        <a:xfrm>
          <a:off x="0" y="3635492"/>
          <a:ext cx="6662058" cy="608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CONCLUSION</a:t>
          </a:r>
        </a:p>
      </dsp:txBody>
      <dsp:txXfrm>
        <a:off x="0" y="3635492"/>
        <a:ext cx="6662058" cy="6084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400759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E705F-C7EA-40D7-9039-FB5AE7189855}"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401144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96217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48551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61249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A0E705F-C7EA-40D7-9039-FB5AE7189855}" type="datetimeFigureOut">
              <a:rPr lang="en-GB" smtClean="0"/>
              <a:t>25/10/2022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196886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A0E705F-C7EA-40D7-9039-FB5AE7189855}" type="datetimeFigureOut">
              <a:rPr lang="en-GB" smtClean="0"/>
              <a:t>25/10/2022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33769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199472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84303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158059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E705F-C7EA-40D7-9039-FB5AE7189855}" type="datetimeFigureOut">
              <a:rPr lang="en-GB" smtClean="0"/>
              <a:t>25/10/2022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13366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0E705F-C7EA-40D7-9039-FB5AE7189855}"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92740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0E705F-C7EA-40D7-9039-FB5AE7189855}" type="datetimeFigureOut">
              <a:rPr lang="en-GB" smtClean="0"/>
              <a:t>25/10/2022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46783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0E705F-C7EA-40D7-9039-FB5AE7189855}" type="datetimeFigureOut">
              <a:rPr lang="en-GB" smtClean="0"/>
              <a:t>25/10/2022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221536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E705F-C7EA-40D7-9039-FB5AE7189855}" type="datetimeFigureOut">
              <a:rPr lang="en-GB" smtClean="0"/>
              <a:t>25/10/2022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3161039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E705F-C7EA-40D7-9039-FB5AE7189855}"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163790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E705F-C7EA-40D7-9039-FB5AE7189855}" type="datetimeFigureOut">
              <a:rPr lang="en-GB" smtClean="0"/>
              <a:t>25/10/2022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5DCB5E-A754-40A0-B739-E6170318D0A5}" type="slidenum">
              <a:rPr lang="en-GB" smtClean="0"/>
              <a:t>‹#›</a:t>
            </a:fld>
            <a:endParaRPr lang="en-GB"/>
          </a:p>
        </p:txBody>
      </p:sp>
    </p:spTree>
    <p:extLst>
      <p:ext uri="{BB962C8B-B14F-4D97-AF65-F5344CB8AC3E}">
        <p14:creationId xmlns:p14="http://schemas.microsoft.com/office/powerpoint/2010/main" val="403482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A0E705F-C7EA-40D7-9039-FB5AE7189855}" type="datetimeFigureOut">
              <a:rPr lang="en-GB" smtClean="0"/>
              <a:t>25/10/2022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35DCB5E-A754-40A0-B739-E6170318D0A5}" type="slidenum">
              <a:rPr lang="en-GB" smtClean="0"/>
              <a:t>‹#›</a:t>
            </a:fld>
            <a:endParaRPr lang="en-GB"/>
          </a:p>
        </p:txBody>
      </p:sp>
    </p:spTree>
    <p:extLst>
      <p:ext uri="{BB962C8B-B14F-4D97-AF65-F5344CB8AC3E}">
        <p14:creationId xmlns:p14="http://schemas.microsoft.com/office/powerpoint/2010/main" val="2778950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5425771/" TargetMode="External"/><Relationship Id="rId2" Type="http://schemas.openxmlformats.org/officeDocument/2006/relationships/hyperlink" Target="https://www.primescholars.com/articles/literature-review-on-appointment-scheduling-in-hospitals-management.pdf" TargetMode="External"/><Relationship Id="rId1" Type="http://schemas.openxmlformats.org/officeDocument/2006/relationships/slideLayout" Target="../slideLayouts/slideLayout2.xml"/><Relationship Id="rId4" Type="http://schemas.openxmlformats.org/officeDocument/2006/relationships/hyperlink" Target="https://www.ijera.com/papers/vol12no4/Ser-3/I1204034852.pdf"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AEF1-C473-05C5-344C-42A9925E85BF}"/>
              </a:ext>
            </a:extLst>
          </p:cNvPr>
          <p:cNvSpPr>
            <a:spLocks noGrp="1"/>
          </p:cNvSpPr>
          <p:nvPr>
            <p:ph type="ctrTitle"/>
          </p:nvPr>
        </p:nvSpPr>
        <p:spPr>
          <a:xfrm>
            <a:off x="578498" y="774442"/>
            <a:ext cx="3993502" cy="4978446"/>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ONLINE DOCTOR APPOINTMENT</a:t>
            </a:r>
          </a:p>
        </p:txBody>
      </p:sp>
      <p:sp>
        <p:nvSpPr>
          <p:cNvPr id="3" name="Subtitle 2">
            <a:extLst>
              <a:ext uri="{FF2B5EF4-FFF2-40B4-BE49-F238E27FC236}">
                <a16:creationId xmlns:a16="http://schemas.microsoft.com/office/drawing/2014/main" id="{E94EF954-1A89-CF81-A3C0-EA776A9D9459}"/>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dirty="0"/>
              <a:t>By</a:t>
            </a:r>
          </a:p>
          <a:p>
            <a:pPr algn="l"/>
            <a:r>
              <a:rPr lang="en-US" dirty="0"/>
              <a:t>ROSHAN (2010030441)</a:t>
            </a:r>
          </a:p>
          <a:p>
            <a:pPr algn="l"/>
            <a:r>
              <a:rPr lang="en-US" dirty="0"/>
              <a:t>HARSHA VARDHAN (2010030173)</a:t>
            </a:r>
          </a:p>
          <a:p>
            <a:pPr algn="l"/>
            <a:r>
              <a:rPr lang="en-US" dirty="0"/>
              <a:t>SIDDHARATH (2010030475)</a:t>
            </a:r>
          </a:p>
          <a:p>
            <a:pPr algn="l"/>
            <a:r>
              <a:rPr lang="en-US" dirty="0"/>
              <a:t>SAI BHARGAV (2010030535)</a:t>
            </a:r>
          </a:p>
          <a:p>
            <a:pPr marL="0" indent="-228600" algn="l">
              <a:buFont typeface="Arial" panose="020B0604020202020204" pitchFamily="34" charset="0"/>
              <a:buChar char="•"/>
            </a:pPr>
            <a:endParaRPr lang="en-US" dirty="0"/>
          </a:p>
          <a:p>
            <a:pPr marL="0" indent="-228600" algn="l">
              <a:buFont typeface="Arial" panose="020B0604020202020204" pitchFamily="34" charset="0"/>
              <a:buChar char="•"/>
            </a:pPr>
            <a:r>
              <a:rPr lang="en-US"/>
              <a:t>Review - 1</a:t>
            </a:r>
            <a:endParaRPr lang="en-US" dirty="0"/>
          </a:p>
          <a:p>
            <a:pPr marL="0" indent="-228600" algn="l">
              <a:buFont typeface="Arial" panose="020B0604020202020204" pitchFamily="34" charset="0"/>
              <a:buChar char="•"/>
            </a:pPr>
            <a:endParaRPr lang="en-US" dirty="0"/>
          </a:p>
          <a:p>
            <a:pPr marL="0" indent="-228600" algn="l">
              <a:buFont typeface="Arial" panose="020B0604020202020204" pitchFamily="34" charset="0"/>
              <a:buChar char="•"/>
            </a:pPr>
            <a:r>
              <a:rPr lang="en-US" b="1" dirty="0"/>
              <a:t>MENTOR’S </a:t>
            </a:r>
          </a:p>
          <a:p>
            <a:pPr algn="l"/>
            <a:r>
              <a:rPr lang="en-US" b="1" dirty="0"/>
              <a:t> MR SAISDHAR, </a:t>
            </a:r>
            <a:r>
              <a:rPr lang="en-US" b="1" i="0" dirty="0">
                <a:effectLst/>
              </a:rPr>
              <a:t>Mr. G. Madhukar Rao</a:t>
            </a:r>
            <a:endParaRPr lang="en-US" b="1" dirty="0"/>
          </a:p>
          <a:p>
            <a:pPr marL="0"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329625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202D-CB14-7C7D-290C-878E8D2903C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C7EAE9C-940B-CF93-C723-DA1041B5CC64}"/>
              </a:ext>
            </a:extLst>
          </p:cNvPr>
          <p:cNvSpPr>
            <a:spLocks noGrp="1"/>
          </p:cNvSpPr>
          <p:nvPr>
            <p:ph idx="1"/>
          </p:nvPr>
        </p:nvSpPr>
        <p:spPr/>
        <p:txBody>
          <a:bodyPr/>
          <a:lstStyle/>
          <a:p>
            <a:r>
              <a:rPr lang="en-IN" dirty="0">
                <a:hlinkClick r:id="rId2"/>
              </a:rPr>
              <a:t>https://www.primescholars.com/articles/literature-review-on-appointment-scheduling-in-hospitals-management.pdf</a:t>
            </a:r>
            <a:endParaRPr lang="en-IN" dirty="0"/>
          </a:p>
          <a:p>
            <a:r>
              <a:rPr lang="en-IN" dirty="0">
                <a:hlinkClick r:id="rId3"/>
              </a:rPr>
              <a:t>https://www.ncbi.nlm.nih.gov/pmc/articles/PMC5425771/</a:t>
            </a:r>
            <a:endParaRPr lang="en-IN" dirty="0"/>
          </a:p>
          <a:p>
            <a:r>
              <a:rPr lang="en-IN" dirty="0">
                <a:hlinkClick r:id="rId4"/>
              </a:rPr>
              <a:t>https://www.ijera.com/papers/vol12no4/Ser-3/I1204034852.pdf</a:t>
            </a:r>
            <a:endParaRPr lang="en-IN" dirty="0"/>
          </a:p>
          <a:p>
            <a:endParaRPr lang="en-IN" dirty="0"/>
          </a:p>
          <a:p>
            <a:endParaRPr lang="en-IN" dirty="0"/>
          </a:p>
        </p:txBody>
      </p:sp>
    </p:spTree>
    <p:extLst>
      <p:ext uri="{BB962C8B-B14F-4D97-AF65-F5344CB8AC3E}">
        <p14:creationId xmlns:p14="http://schemas.microsoft.com/office/powerpoint/2010/main" val="393909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right modern kitchen">
            <a:extLst>
              <a:ext uri="{FF2B5EF4-FFF2-40B4-BE49-F238E27FC236}">
                <a16:creationId xmlns:a16="http://schemas.microsoft.com/office/drawing/2014/main" id="{789A92E5-2082-82F6-D993-C1C5E1870348}"/>
              </a:ext>
            </a:extLst>
          </p:cNvPr>
          <p:cNvPicPr>
            <a:picLocks noChangeAspect="1"/>
          </p:cNvPicPr>
          <p:nvPr/>
        </p:nvPicPr>
        <p:blipFill rotWithShape="1">
          <a:blip r:embed="rId2"/>
          <a:srcRect l="35292" r="1937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Content Placeholder 2">
            <a:extLst>
              <a:ext uri="{FF2B5EF4-FFF2-40B4-BE49-F238E27FC236}">
                <a16:creationId xmlns:a16="http://schemas.microsoft.com/office/drawing/2014/main" id="{E5B333DA-72B4-5F65-C65B-80997B7F6CDD}"/>
              </a:ext>
            </a:extLst>
          </p:cNvPr>
          <p:cNvSpPr>
            <a:spLocks noGrp="1"/>
          </p:cNvSpPr>
          <p:nvPr>
            <p:ph idx="1"/>
          </p:nvPr>
        </p:nvSpPr>
        <p:spPr>
          <a:xfrm>
            <a:off x="5297762" y="2706624"/>
            <a:ext cx="6251110" cy="3483864"/>
          </a:xfrm>
        </p:spPr>
        <p:txBody>
          <a:bodyPr>
            <a:normAutofit/>
          </a:bodyPr>
          <a:lstStyle/>
          <a:p>
            <a:pPr marL="0" indent="0">
              <a:buNone/>
            </a:pPr>
            <a:r>
              <a:rPr lang="en-US" sz="4800" dirty="0"/>
              <a:t>THANK YOU</a:t>
            </a:r>
            <a:endParaRPr lang="en-IN" sz="4800" dirty="0"/>
          </a:p>
          <a:p>
            <a:endParaRPr lang="en-GB" sz="2200" dirty="0"/>
          </a:p>
        </p:txBody>
      </p:sp>
    </p:spTree>
    <p:extLst>
      <p:ext uri="{BB962C8B-B14F-4D97-AF65-F5344CB8AC3E}">
        <p14:creationId xmlns:p14="http://schemas.microsoft.com/office/powerpoint/2010/main" val="21625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4D75-F982-3E6E-3086-FAA57F2AB1AE}"/>
              </a:ext>
            </a:extLst>
          </p:cNvPr>
          <p:cNvSpPr>
            <a:spLocks noGrp="1"/>
          </p:cNvSpPr>
          <p:nvPr>
            <p:ph type="title"/>
          </p:nvPr>
        </p:nvSpPr>
        <p:spPr>
          <a:xfrm>
            <a:off x="635000" y="640823"/>
            <a:ext cx="3418659" cy="5583148"/>
          </a:xfrm>
        </p:spPr>
        <p:txBody>
          <a:bodyPr anchor="ctr">
            <a:normAutofit/>
          </a:bodyPr>
          <a:lstStyle/>
          <a:p>
            <a:r>
              <a:rPr lang="en-GB" sz="5400" dirty="0">
                <a:solidFill>
                  <a:schemeClr val="accent6"/>
                </a:solidFill>
              </a:rPr>
              <a:t>Table of contents</a:t>
            </a:r>
          </a:p>
        </p:txBody>
      </p:sp>
      <p:graphicFrame>
        <p:nvGraphicFramePr>
          <p:cNvPr id="13" name="Content Placeholder 2">
            <a:extLst>
              <a:ext uri="{FF2B5EF4-FFF2-40B4-BE49-F238E27FC236}">
                <a16:creationId xmlns:a16="http://schemas.microsoft.com/office/drawing/2014/main" id="{99279EEC-6F09-7EF4-E97A-1440B195A422}"/>
              </a:ext>
            </a:extLst>
          </p:cNvPr>
          <p:cNvGraphicFramePr>
            <a:graphicFrameLocks noGrp="1"/>
          </p:cNvGraphicFramePr>
          <p:nvPr>
            <p:ph idx="1"/>
            <p:extLst>
              <p:ext uri="{D42A27DB-BD31-4B8C-83A1-F6EECF244321}">
                <p14:modId xmlns:p14="http://schemas.microsoft.com/office/powerpoint/2010/main" val="1305076543"/>
              </p:ext>
            </p:extLst>
          </p:nvPr>
        </p:nvGraphicFramePr>
        <p:xfrm>
          <a:off x="5038530" y="2202024"/>
          <a:ext cx="6662058" cy="4245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239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A77B-BADF-7CAA-784D-8F6B187B1D37}"/>
              </a:ext>
            </a:extLst>
          </p:cNvPr>
          <p:cNvSpPr>
            <a:spLocks noGrp="1"/>
          </p:cNvSpPr>
          <p:nvPr>
            <p:ph type="title"/>
          </p:nvPr>
        </p:nvSpPr>
        <p:spPr>
          <a:xfrm>
            <a:off x="686834" y="1153572"/>
            <a:ext cx="3200400" cy="4461163"/>
          </a:xfrm>
        </p:spPr>
        <p:txBody>
          <a:bodyPr>
            <a:normAutofit/>
          </a:bodyPr>
          <a:lstStyle/>
          <a:p>
            <a:r>
              <a:rPr lang="en-US" dirty="0">
                <a:solidFill>
                  <a:schemeClr val="accent6"/>
                </a:solidFill>
              </a:rPr>
              <a:t>ABSTRACT</a:t>
            </a:r>
            <a:endParaRPr lang="en-GB" dirty="0">
              <a:solidFill>
                <a:schemeClr val="accent6"/>
              </a:solidFill>
            </a:endParaRPr>
          </a:p>
        </p:txBody>
      </p:sp>
      <p:sp>
        <p:nvSpPr>
          <p:cNvPr id="3" name="Content Placeholder 2">
            <a:extLst>
              <a:ext uri="{FF2B5EF4-FFF2-40B4-BE49-F238E27FC236}">
                <a16:creationId xmlns:a16="http://schemas.microsoft.com/office/drawing/2014/main" id="{D80DEF0E-84F9-9B14-A81B-F9289F608568}"/>
              </a:ext>
            </a:extLst>
          </p:cNvPr>
          <p:cNvSpPr>
            <a:spLocks noGrp="1"/>
          </p:cNvSpPr>
          <p:nvPr>
            <p:ph idx="1"/>
          </p:nvPr>
        </p:nvSpPr>
        <p:spPr>
          <a:xfrm>
            <a:off x="4889241" y="1978090"/>
            <a:ext cx="6464558" cy="4243719"/>
          </a:xfrm>
        </p:spPr>
        <p:txBody>
          <a:bodyPr anchor="ctr">
            <a:normAutofit/>
          </a:bodyPr>
          <a:lstStyle/>
          <a:p>
            <a:pPr marL="0" indent="0">
              <a:buNone/>
            </a:pPr>
            <a:r>
              <a:rPr lang="en-US" sz="2200" dirty="0"/>
              <a:t>The purpose of Doctor Appointment System is to automate the existing manual system  by  the  help  of  computerized  </a:t>
            </a:r>
            <a:r>
              <a:rPr lang="en-US" sz="2200" dirty="0" err="1"/>
              <a:t>equipments</a:t>
            </a:r>
            <a:r>
              <a:rPr lang="en-US" sz="2200" dirty="0"/>
              <a:t>  and  full-fledged  computer  software, fulfilling their requirements,  so that their valuable data/information can  be  stored for a longer period with easy accessing and manipulation of the same. The required software and hardware are easily available and easy to work wit</a:t>
            </a:r>
            <a:endParaRPr lang="en-GB" sz="2200" dirty="0"/>
          </a:p>
        </p:txBody>
      </p:sp>
    </p:spTree>
    <p:extLst>
      <p:ext uri="{BB962C8B-B14F-4D97-AF65-F5344CB8AC3E}">
        <p14:creationId xmlns:p14="http://schemas.microsoft.com/office/powerpoint/2010/main" val="16084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163D-5C2E-4C7C-BECD-23B56E011A80}"/>
              </a:ext>
            </a:extLst>
          </p:cNvPr>
          <p:cNvSpPr>
            <a:spLocks noGrp="1"/>
          </p:cNvSpPr>
          <p:nvPr>
            <p:ph type="title"/>
          </p:nvPr>
        </p:nvSpPr>
        <p:spPr>
          <a:xfrm>
            <a:off x="541176" y="643467"/>
            <a:ext cx="4140552" cy="5571066"/>
          </a:xfrm>
        </p:spPr>
        <p:txBody>
          <a:bodyPr anchor="ctr">
            <a:normAutofit/>
          </a:bodyPr>
          <a:lstStyle/>
          <a:p>
            <a:r>
              <a:rPr lang="en-US" sz="4200" dirty="0">
                <a:solidFill>
                  <a:schemeClr val="accent6"/>
                </a:solidFill>
              </a:rPr>
              <a:t>INTRODUCTION</a:t>
            </a:r>
            <a:endParaRPr lang="en-GB" sz="4200" dirty="0">
              <a:solidFill>
                <a:schemeClr val="accent6"/>
              </a:solidFill>
            </a:endParaRPr>
          </a:p>
        </p:txBody>
      </p:sp>
      <p:sp>
        <p:nvSpPr>
          <p:cNvPr id="6" name="Content Placeholder 5">
            <a:extLst>
              <a:ext uri="{FF2B5EF4-FFF2-40B4-BE49-F238E27FC236}">
                <a16:creationId xmlns:a16="http://schemas.microsoft.com/office/drawing/2014/main" id="{16E90701-9809-A1EE-FF60-2F1E525927EC}"/>
              </a:ext>
            </a:extLst>
          </p:cNvPr>
          <p:cNvSpPr>
            <a:spLocks noGrp="1"/>
          </p:cNvSpPr>
          <p:nvPr>
            <p:ph idx="1"/>
          </p:nvPr>
        </p:nvSpPr>
        <p:spPr>
          <a:xfrm>
            <a:off x="5568696" y="643467"/>
            <a:ext cx="5788152" cy="5571066"/>
          </a:xfrm>
        </p:spPr>
        <p:txBody>
          <a:bodyPr anchor="ctr">
            <a:normAutofit/>
          </a:bodyPr>
          <a:lstStyle/>
          <a:p>
            <a:r>
              <a:rPr lang="en-US" sz="1700" dirty="0">
                <a:solidFill>
                  <a:schemeClr val="tx1"/>
                </a:solidFill>
              </a:rPr>
              <a:t>The  "Doctor  Appointment  System"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a:t>
            </a:r>
            <a:endParaRPr lang="en-GB" sz="1700" dirty="0">
              <a:solidFill>
                <a:schemeClr val="tx1"/>
              </a:solidFill>
            </a:endParaRPr>
          </a:p>
        </p:txBody>
      </p:sp>
    </p:spTree>
    <p:extLst>
      <p:ext uri="{BB962C8B-B14F-4D97-AF65-F5344CB8AC3E}">
        <p14:creationId xmlns:p14="http://schemas.microsoft.com/office/powerpoint/2010/main" val="19522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5820BA-A748-04EF-97D4-D18076A4F427}"/>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LITERATURE SURVEY</a:t>
            </a:r>
          </a:p>
        </p:txBody>
      </p:sp>
      <p:graphicFrame>
        <p:nvGraphicFramePr>
          <p:cNvPr id="2" name="Table 2">
            <a:extLst>
              <a:ext uri="{FF2B5EF4-FFF2-40B4-BE49-F238E27FC236}">
                <a16:creationId xmlns:a16="http://schemas.microsoft.com/office/drawing/2014/main" id="{06DDA167-C24C-A0C0-1784-369DF8DCC2DA}"/>
              </a:ext>
            </a:extLst>
          </p:cNvPr>
          <p:cNvGraphicFramePr>
            <a:graphicFrameLocks noGrp="1"/>
          </p:cNvGraphicFramePr>
          <p:nvPr>
            <p:extLst>
              <p:ext uri="{D42A27DB-BD31-4B8C-83A1-F6EECF244321}">
                <p14:modId xmlns:p14="http://schemas.microsoft.com/office/powerpoint/2010/main" val="400174816"/>
              </p:ext>
            </p:extLst>
          </p:nvPr>
        </p:nvGraphicFramePr>
        <p:xfrm>
          <a:off x="490537" y="1575723"/>
          <a:ext cx="11210925" cy="4079332"/>
        </p:xfrm>
        <a:graphic>
          <a:graphicData uri="http://schemas.openxmlformats.org/drawingml/2006/table">
            <a:tbl>
              <a:tblPr firstRow="1" bandRow="1">
                <a:tableStyleId>{3B4B98B0-60AC-42C2-AFA5-B58CD77FA1E5}</a:tableStyleId>
              </a:tblPr>
              <a:tblGrid>
                <a:gridCol w="701488">
                  <a:extLst>
                    <a:ext uri="{9D8B030D-6E8A-4147-A177-3AD203B41FA5}">
                      <a16:colId xmlns:a16="http://schemas.microsoft.com/office/drawing/2014/main" val="3642456268"/>
                    </a:ext>
                  </a:extLst>
                </a:gridCol>
                <a:gridCol w="2242320">
                  <a:extLst>
                    <a:ext uri="{9D8B030D-6E8A-4147-A177-3AD203B41FA5}">
                      <a16:colId xmlns:a16="http://schemas.microsoft.com/office/drawing/2014/main" val="2648422439"/>
                    </a:ext>
                  </a:extLst>
                </a:gridCol>
                <a:gridCol w="3833440">
                  <a:extLst>
                    <a:ext uri="{9D8B030D-6E8A-4147-A177-3AD203B41FA5}">
                      <a16:colId xmlns:a16="http://schemas.microsoft.com/office/drawing/2014/main" val="263032607"/>
                    </a:ext>
                  </a:extLst>
                </a:gridCol>
                <a:gridCol w="722856">
                  <a:extLst>
                    <a:ext uri="{9D8B030D-6E8A-4147-A177-3AD203B41FA5}">
                      <a16:colId xmlns:a16="http://schemas.microsoft.com/office/drawing/2014/main" val="2529397147"/>
                    </a:ext>
                  </a:extLst>
                </a:gridCol>
                <a:gridCol w="3710821">
                  <a:extLst>
                    <a:ext uri="{9D8B030D-6E8A-4147-A177-3AD203B41FA5}">
                      <a16:colId xmlns:a16="http://schemas.microsoft.com/office/drawing/2014/main" val="2169286621"/>
                    </a:ext>
                  </a:extLst>
                </a:gridCol>
              </a:tblGrid>
              <a:tr h="366210">
                <a:tc>
                  <a:txBody>
                    <a:bodyPr/>
                    <a:lstStyle/>
                    <a:p>
                      <a:r>
                        <a:rPr lang="en-US" sz="1600" dirty="0" err="1"/>
                        <a:t>Sno</a:t>
                      </a:r>
                      <a:r>
                        <a:rPr lang="en-US" sz="1600" dirty="0"/>
                        <a:t>.</a:t>
                      </a:r>
                      <a:endParaRPr lang="en-IN" sz="1600" dirty="0"/>
                    </a:p>
                  </a:txBody>
                  <a:tcPr marL="79497" marR="79497" marT="39749" marB="39749"/>
                </a:tc>
                <a:tc>
                  <a:txBody>
                    <a:bodyPr/>
                    <a:lstStyle/>
                    <a:p>
                      <a:r>
                        <a:rPr lang="en-US" sz="1600"/>
                        <a:t>Author name </a:t>
                      </a:r>
                      <a:endParaRPr lang="en-IN" sz="1600"/>
                    </a:p>
                  </a:txBody>
                  <a:tcPr marL="79497" marR="79497" marT="39749" marB="39749"/>
                </a:tc>
                <a:tc>
                  <a:txBody>
                    <a:bodyPr/>
                    <a:lstStyle/>
                    <a:p>
                      <a:r>
                        <a:rPr lang="en-US" sz="1600"/>
                        <a:t>title</a:t>
                      </a:r>
                      <a:endParaRPr lang="en-IN" sz="1600"/>
                    </a:p>
                  </a:txBody>
                  <a:tcPr marL="79497" marR="79497" marT="39749" marB="39749"/>
                </a:tc>
                <a:tc>
                  <a:txBody>
                    <a:bodyPr/>
                    <a:lstStyle/>
                    <a:p>
                      <a:r>
                        <a:rPr lang="en-US" sz="1600"/>
                        <a:t>year</a:t>
                      </a:r>
                      <a:endParaRPr lang="en-IN" sz="1600"/>
                    </a:p>
                  </a:txBody>
                  <a:tcPr marL="79497" marR="79497" marT="39749" marB="39749"/>
                </a:tc>
                <a:tc>
                  <a:txBody>
                    <a:bodyPr/>
                    <a:lstStyle/>
                    <a:p>
                      <a:r>
                        <a:rPr lang="en-US" sz="1600"/>
                        <a:t>Description</a:t>
                      </a:r>
                      <a:endParaRPr lang="en-IN" sz="1600"/>
                    </a:p>
                  </a:txBody>
                  <a:tcPr marL="79497" marR="79497" marT="39749" marB="39749"/>
                </a:tc>
                <a:extLst>
                  <a:ext uri="{0D108BD9-81ED-4DB2-BD59-A6C34878D82A}">
                    <a16:rowId xmlns:a16="http://schemas.microsoft.com/office/drawing/2014/main" val="2380974079"/>
                  </a:ext>
                </a:extLst>
              </a:tr>
              <a:tr h="615899">
                <a:tc>
                  <a:txBody>
                    <a:bodyPr/>
                    <a:lstStyle/>
                    <a:p>
                      <a:r>
                        <a:rPr lang="en-IN" sz="1600"/>
                        <a:t>1</a:t>
                      </a:r>
                    </a:p>
                  </a:txBody>
                  <a:tcPr marL="79497" marR="79497" marT="39749" marB="39749"/>
                </a:tc>
                <a:tc>
                  <a:txBody>
                    <a:bodyPr/>
                    <a:lstStyle/>
                    <a:p>
                      <a:r>
                        <a:rPr lang="en-IN" sz="1600" dirty="0"/>
                        <a:t>Bharat Bhushan</a:t>
                      </a:r>
                    </a:p>
                  </a:txBody>
                  <a:tcPr marL="79497" marR="79497" marT="39749" marB="39749"/>
                </a:tc>
                <a:tc>
                  <a:txBody>
                    <a:bodyPr/>
                    <a:lstStyle/>
                    <a:p>
                      <a:r>
                        <a:rPr lang="en-US" sz="1600" dirty="0"/>
                        <a:t>Appointment Scheduling in Hospitals Management</a:t>
                      </a:r>
                      <a:endParaRPr lang="en-IN" sz="1600" dirty="0"/>
                    </a:p>
                  </a:txBody>
                  <a:tcPr marL="79497" marR="79497" marT="39749" marB="3974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rPr>
                        <a:t>2021</a:t>
                      </a:r>
                      <a:endParaRPr lang="en-IN" sz="1600" dirty="0"/>
                    </a:p>
                    <a:p>
                      <a:endParaRPr lang="en-IN" sz="1600" dirty="0"/>
                    </a:p>
                  </a:txBody>
                  <a:tcPr marL="79497" marR="79497" marT="39749" marB="39749"/>
                </a:tc>
                <a:tc>
                  <a:txBody>
                    <a:bodyPr/>
                    <a:lstStyle/>
                    <a:p>
                      <a:r>
                        <a:rPr lang="en-US" sz="1600" dirty="0"/>
                        <a:t>provides a state healthcare with management.</a:t>
                      </a:r>
                      <a:endParaRPr lang="en-IN" sz="1600" dirty="0"/>
                    </a:p>
                  </a:txBody>
                  <a:tcPr marL="79497" marR="79497" marT="39749" marB="39749"/>
                </a:tc>
                <a:extLst>
                  <a:ext uri="{0D108BD9-81ED-4DB2-BD59-A6C34878D82A}">
                    <a16:rowId xmlns:a16="http://schemas.microsoft.com/office/drawing/2014/main" val="2072267525"/>
                  </a:ext>
                </a:extLst>
              </a:tr>
              <a:tr h="615899">
                <a:tc>
                  <a:txBody>
                    <a:bodyPr/>
                    <a:lstStyle/>
                    <a:p>
                      <a:r>
                        <a:rPr lang="en-IN" sz="1600"/>
                        <a:t>2</a:t>
                      </a:r>
                    </a:p>
                  </a:txBody>
                  <a:tcPr marL="79497" marR="79497" marT="39749" marB="39749"/>
                </a:tc>
                <a:tc>
                  <a:txBody>
                    <a:bodyPr/>
                    <a:lstStyle/>
                    <a:p>
                      <a:r>
                        <a:rPr lang="en-IN" sz="1800" b="0" i="0" kern="1200" dirty="0">
                          <a:solidFill>
                            <a:schemeClr val="tx1"/>
                          </a:solidFill>
                          <a:effectLst/>
                          <a:latin typeface="+mn-lt"/>
                          <a:ea typeface="+mn-ea"/>
                          <a:cs typeface="+mn-cs"/>
                        </a:rPr>
                        <a:t>Gunther </a:t>
                      </a:r>
                      <a:r>
                        <a:rPr lang="en-IN" sz="1800" b="0" i="0" kern="1200" dirty="0" err="1">
                          <a:solidFill>
                            <a:schemeClr val="tx1"/>
                          </a:solidFill>
                          <a:effectLst/>
                          <a:latin typeface="+mn-lt"/>
                          <a:ea typeface="+mn-ea"/>
                          <a:cs typeface="+mn-cs"/>
                        </a:rPr>
                        <a:t>Eysenbach</a:t>
                      </a:r>
                      <a:endParaRPr lang="en-IN" sz="1600" dirty="0"/>
                    </a:p>
                  </a:txBody>
                  <a:tcPr marL="79497" marR="79497" marT="39749" marB="39749"/>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Web-Based Medical Appointment Systems</a:t>
                      </a:r>
                    </a:p>
                    <a:p>
                      <a:endParaRPr lang="en-IN" sz="1600" dirty="0"/>
                    </a:p>
                  </a:txBody>
                  <a:tcPr marL="79497" marR="79497" marT="39749" marB="39749"/>
                </a:tc>
                <a:tc>
                  <a:txBody>
                    <a:bodyPr/>
                    <a:lstStyle/>
                    <a:p>
                      <a:r>
                        <a:rPr lang="en-US" sz="1600" dirty="0"/>
                        <a:t>2017</a:t>
                      </a:r>
                      <a:endParaRPr lang="en-IN" sz="1600" dirty="0"/>
                    </a:p>
                  </a:txBody>
                  <a:tcPr marL="79497" marR="79497" marT="39749" marB="39749"/>
                </a:tc>
                <a:tc>
                  <a:txBody>
                    <a:bodyPr/>
                    <a:lstStyle/>
                    <a:p>
                      <a:r>
                        <a:rPr lang="en-US" sz="1800" b="0" i="0" kern="1200" dirty="0">
                          <a:solidFill>
                            <a:schemeClr val="tx1"/>
                          </a:solidFill>
                          <a:effectLst/>
                          <a:latin typeface="+mn-lt"/>
                          <a:ea typeface="+mn-ea"/>
                          <a:cs typeface="+mn-cs"/>
                        </a:rPr>
                        <a:t>The purpose of this study was to identify the benefits and barriers to implement Web-based</a:t>
                      </a:r>
                      <a:endParaRPr lang="en-IN" sz="1600" dirty="0"/>
                    </a:p>
                  </a:txBody>
                  <a:tcPr marL="79497" marR="79497" marT="39749" marB="39749"/>
                </a:tc>
                <a:extLst>
                  <a:ext uri="{0D108BD9-81ED-4DB2-BD59-A6C34878D82A}">
                    <a16:rowId xmlns:a16="http://schemas.microsoft.com/office/drawing/2014/main" val="3991337380"/>
                  </a:ext>
                </a:extLst>
              </a:tr>
              <a:tr h="865587">
                <a:tc>
                  <a:txBody>
                    <a:bodyPr/>
                    <a:lstStyle/>
                    <a:p>
                      <a:r>
                        <a:rPr lang="en-IN" sz="1600"/>
                        <a:t>3</a:t>
                      </a:r>
                    </a:p>
                  </a:txBody>
                  <a:tcPr marL="79497" marR="79497" marT="39749" marB="39749"/>
                </a:tc>
                <a:tc>
                  <a:txBody>
                    <a:bodyPr/>
                    <a:lstStyle/>
                    <a:p>
                      <a:r>
                        <a:rPr lang="en-IN" sz="1600" dirty="0"/>
                        <a:t>Malik, </a:t>
                      </a:r>
                      <a:r>
                        <a:rPr lang="en-IN" sz="1600" dirty="0" err="1"/>
                        <a:t>Shafaq</a:t>
                      </a:r>
                      <a:r>
                        <a:rPr lang="en-IN" sz="1600" dirty="0"/>
                        <a:t> &amp; Bibi</a:t>
                      </a:r>
                    </a:p>
                  </a:txBody>
                  <a:tcPr marL="79497" marR="79497" marT="39749" marB="39749"/>
                </a:tc>
                <a:tc>
                  <a:txBody>
                    <a:bodyPr/>
                    <a:lstStyle/>
                    <a:p>
                      <a:r>
                        <a:rPr lang="en-IN" sz="1600" dirty="0"/>
                        <a:t>Doctor Appointment Application System</a:t>
                      </a:r>
                    </a:p>
                  </a:txBody>
                  <a:tcPr marL="79497" marR="79497" marT="39749" marB="39749"/>
                </a:tc>
                <a:tc>
                  <a:txBody>
                    <a:bodyPr/>
                    <a:lstStyle/>
                    <a:p>
                      <a:r>
                        <a:rPr lang="en-US" sz="1600" dirty="0"/>
                        <a:t>2022</a:t>
                      </a:r>
                      <a:endParaRPr lang="en-IN" sz="1600" dirty="0"/>
                    </a:p>
                  </a:txBody>
                  <a:tcPr marL="79497" marR="79497" marT="39749" marB="39749"/>
                </a:tc>
                <a:tc>
                  <a:txBody>
                    <a:bodyPr/>
                    <a:lstStyle/>
                    <a:p>
                      <a:r>
                        <a:rPr lang="en-US" sz="1600" dirty="0"/>
                        <a:t>focuses on an android application called </a:t>
                      </a:r>
                      <a:r>
                        <a:rPr lang="en-US" sz="1600" dirty="0" err="1"/>
                        <a:t>Mr.Doc</a:t>
                      </a:r>
                      <a:r>
                        <a:rPr lang="en-US" sz="1600" dirty="0"/>
                        <a:t> which acts as the client whereas the database containing the doctor’s details</a:t>
                      </a:r>
                      <a:endParaRPr lang="en-IN" sz="1600" dirty="0"/>
                    </a:p>
                  </a:txBody>
                  <a:tcPr marL="79497" marR="79497" marT="39749" marB="39749"/>
                </a:tc>
                <a:extLst>
                  <a:ext uri="{0D108BD9-81ED-4DB2-BD59-A6C34878D82A}">
                    <a16:rowId xmlns:a16="http://schemas.microsoft.com/office/drawing/2014/main" val="2594813840"/>
                  </a:ext>
                </a:extLst>
              </a:tr>
              <a:tr h="865587">
                <a:tc>
                  <a:txBody>
                    <a:bodyPr/>
                    <a:lstStyle/>
                    <a:p>
                      <a:r>
                        <a:rPr lang="en-IN" sz="1600"/>
                        <a:t>4</a:t>
                      </a:r>
                    </a:p>
                  </a:txBody>
                  <a:tcPr marL="79497" marR="79497" marT="39749" marB="39749"/>
                </a:tc>
                <a:tc>
                  <a:txBody>
                    <a:bodyPr/>
                    <a:lstStyle/>
                    <a:p>
                      <a:r>
                        <a:rPr lang="en-IN" sz="1600" b="0" kern="1200">
                          <a:solidFill>
                            <a:schemeClr val="dk1"/>
                          </a:solidFill>
                          <a:effectLst/>
                        </a:rPr>
                        <a:t>Shaw RJ, Lada E</a:t>
                      </a:r>
                      <a:endParaRPr lang="en-IN" sz="1600"/>
                    </a:p>
                  </a:txBody>
                  <a:tcPr marL="79497" marR="79497" marT="39749" marB="39749"/>
                </a:tc>
                <a:tc>
                  <a:txBody>
                    <a:bodyPr/>
                    <a:lstStyle/>
                    <a:p>
                      <a:r>
                        <a:rPr lang="en-US" sz="1600" b="0" kern="1200">
                          <a:solidFill>
                            <a:schemeClr val="dk1"/>
                          </a:solidFill>
                          <a:effectLst/>
                        </a:rPr>
                        <a:t>A discrete event simulation tool to support and predict hospital and clinic staffing. </a:t>
                      </a:r>
                      <a:endParaRPr lang="en-IN" sz="1600"/>
                    </a:p>
                  </a:txBody>
                  <a:tcPr marL="79497" marR="79497" marT="39749" marB="39749"/>
                </a:tc>
                <a:tc>
                  <a:txBody>
                    <a:bodyPr/>
                    <a:lstStyle/>
                    <a:p>
                      <a:r>
                        <a:rPr lang="en-US" sz="1600"/>
                        <a:t>2016</a:t>
                      </a:r>
                      <a:endParaRPr lang="en-IN" sz="1600"/>
                    </a:p>
                  </a:txBody>
                  <a:tcPr marL="79497" marR="79497" marT="39749" marB="39749"/>
                </a:tc>
                <a:tc>
                  <a:txBody>
                    <a:bodyPr/>
                    <a:lstStyle/>
                    <a:p>
                      <a:r>
                        <a:rPr lang="en-US" sz="1600" dirty="0"/>
                        <a:t>It tells about  process of</a:t>
                      </a:r>
                    </a:p>
                    <a:p>
                      <a:r>
                        <a:rPr lang="en-US" sz="1600" b="0" kern="1200" dirty="0">
                          <a:solidFill>
                            <a:schemeClr val="dk1"/>
                          </a:solidFill>
                          <a:effectLst/>
                        </a:rPr>
                        <a:t>support and predict hospital and clinic staffing. </a:t>
                      </a:r>
                      <a:endParaRPr lang="en-IN" sz="1600" dirty="0"/>
                    </a:p>
                  </a:txBody>
                  <a:tcPr marL="79497" marR="79497" marT="39749" marB="39749"/>
                </a:tc>
                <a:extLst>
                  <a:ext uri="{0D108BD9-81ED-4DB2-BD59-A6C34878D82A}">
                    <a16:rowId xmlns:a16="http://schemas.microsoft.com/office/drawing/2014/main" val="2962472106"/>
                  </a:ext>
                </a:extLst>
              </a:tr>
            </a:tbl>
          </a:graphicData>
        </a:graphic>
      </p:graphicFrame>
    </p:spTree>
    <p:extLst>
      <p:ext uri="{BB962C8B-B14F-4D97-AF65-F5344CB8AC3E}">
        <p14:creationId xmlns:p14="http://schemas.microsoft.com/office/powerpoint/2010/main" val="16146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8ECF-68FA-50EB-2E24-A3A2CB9E100B}"/>
              </a:ext>
            </a:extLst>
          </p:cNvPr>
          <p:cNvSpPr>
            <a:spLocks noGrp="1"/>
          </p:cNvSpPr>
          <p:nvPr>
            <p:ph type="title"/>
          </p:nvPr>
        </p:nvSpPr>
        <p:spPr>
          <a:xfrm>
            <a:off x="686834" y="1198418"/>
            <a:ext cx="3200400" cy="4461163"/>
          </a:xfrm>
        </p:spPr>
        <p:txBody>
          <a:bodyPr>
            <a:normAutofit/>
          </a:bodyPr>
          <a:lstStyle/>
          <a:p>
            <a:r>
              <a:rPr lang="en-US" dirty="0">
                <a:solidFill>
                  <a:schemeClr val="accent6"/>
                </a:solidFill>
              </a:rPr>
              <a:t>PROBLEM STATEMENT</a:t>
            </a:r>
            <a:endParaRPr lang="en-GB" dirty="0">
              <a:solidFill>
                <a:schemeClr val="accent6"/>
              </a:solidFill>
            </a:endParaRPr>
          </a:p>
        </p:txBody>
      </p:sp>
      <p:sp>
        <p:nvSpPr>
          <p:cNvPr id="3" name="Content Placeholder 2">
            <a:extLst>
              <a:ext uri="{FF2B5EF4-FFF2-40B4-BE49-F238E27FC236}">
                <a16:creationId xmlns:a16="http://schemas.microsoft.com/office/drawing/2014/main" id="{252ECD9F-6792-69D8-FBC1-7443C301B57E}"/>
              </a:ext>
            </a:extLst>
          </p:cNvPr>
          <p:cNvSpPr>
            <a:spLocks noGrp="1"/>
          </p:cNvSpPr>
          <p:nvPr>
            <p:ph idx="1"/>
          </p:nvPr>
        </p:nvSpPr>
        <p:spPr>
          <a:xfrm>
            <a:off x="4767943" y="2612571"/>
            <a:ext cx="6585856" cy="3564392"/>
          </a:xfrm>
        </p:spPr>
        <p:txBody>
          <a:bodyPr anchor="ctr">
            <a:normAutofit fontScale="92500" lnSpcReduction="20000"/>
          </a:bodyPr>
          <a:lstStyle/>
          <a:p>
            <a:r>
              <a:rPr lang="en-US" sz="2000" dirty="0"/>
              <a:t>Now-a-days health has become a main concern in the present society.</a:t>
            </a:r>
          </a:p>
          <a:p>
            <a:pPr marL="0" indent="0">
              <a:buNone/>
            </a:pPr>
            <a:endParaRPr lang="en-US" sz="2000" dirty="0"/>
          </a:p>
          <a:p>
            <a:r>
              <a:rPr lang="en-US" sz="2000" dirty="0"/>
              <a:t>So it is important to get tested frequently and consult doctor .</a:t>
            </a:r>
          </a:p>
          <a:p>
            <a:r>
              <a:rPr lang="en-US" sz="2000" dirty="0"/>
              <a:t>Also it is important to get ourselves tested in well organized testing Centre. So we are building a website to book tests online and get receipts for their tests(customer purposes).We are also adding types of tests, customer details so that it will be easy for management purposes. Mainly logistics of pharmaceuticals, medical and surgical supplies, medical devices and equipment.</a:t>
            </a:r>
            <a:endParaRPr lang="en-GB" sz="2000" dirty="0"/>
          </a:p>
        </p:txBody>
      </p:sp>
    </p:spTree>
    <p:extLst>
      <p:ext uri="{BB962C8B-B14F-4D97-AF65-F5344CB8AC3E}">
        <p14:creationId xmlns:p14="http://schemas.microsoft.com/office/powerpoint/2010/main" val="191503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C92E-D960-80C9-4661-E041A9D0C72B}"/>
              </a:ext>
            </a:extLst>
          </p:cNvPr>
          <p:cNvSpPr>
            <a:spLocks noGrp="1"/>
          </p:cNvSpPr>
          <p:nvPr>
            <p:ph type="title"/>
          </p:nvPr>
        </p:nvSpPr>
        <p:spPr/>
        <p:txBody>
          <a:bodyPr>
            <a:normAutofit fontScale="90000"/>
          </a:bodyPr>
          <a:lstStyle/>
          <a:p>
            <a:r>
              <a:rPr lang="en-US" sz="5400" dirty="0"/>
              <a:t>Tools</a:t>
            </a:r>
            <a:endParaRPr lang="en-GB" sz="5400" dirty="0"/>
          </a:p>
        </p:txBody>
      </p:sp>
      <p:sp>
        <p:nvSpPr>
          <p:cNvPr id="3" name="Content Placeholder 2">
            <a:extLst>
              <a:ext uri="{FF2B5EF4-FFF2-40B4-BE49-F238E27FC236}">
                <a16:creationId xmlns:a16="http://schemas.microsoft.com/office/drawing/2014/main" id="{F3599B0F-1C8B-2CB6-D0DD-1127B2A1FAF1}"/>
              </a:ext>
            </a:extLst>
          </p:cNvPr>
          <p:cNvSpPr>
            <a:spLocks noGrp="1"/>
          </p:cNvSpPr>
          <p:nvPr>
            <p:ph idx="1"/>
          </p:nvPr>
        </p:nvSpPr>
        <p:spPr>
          <a:xfrm>
            <a:off x="793102" y="2565918"/>
            <a:ext cx="10560698" cy="3615426"/>
          </a:xfrm>
        </p:spPr>
        <p:txBody>
          <a:bodyPr>
            <a:normAutofit/>
          </a:bodyPr>
          <a:lstStyle/>
          <a:p>
            <a:pPr marL="0" indent="0" eaLnBrk="0" fontAlgn="base" hangingPunct="0">
              <a:lnSpc>
                <a:spcPct val="120000"/>
              </a:lnSpc>
              <a:spcBef>
                <a:spcPts val="0"/>
              </a:spcBef>
            </a:pPr>
            <a:r>
              <a:rPr kumimoji="0" lang="en-US" altLang="zh-TW" sz="2400" b="0" i="0" u="none" strike="noStrike" cap="none" normalizeH="0" baseline="0" dirty="0">
                <a:ln>
                  <a:noFill/>
                </a:ln>
                <a:solidFill>
                  <a:schemeClr val="tx1">
                    <a:lumMod val="95000"/>
                    <a:lumOff val="5000"/>
                  </a:schemeClr>
                </a:solidFill>
                <a:effectLst/>
                <a:latin typeface="Calibri" panose="020F0502020204030204" pitchFamily="34" charset="0"/>
                <a:ea typeface="新細明體" panose="02020500000000000000" pitchFamily="18" charset="-120"/>
                <a:cs typeface="Calibri" panose="020F0502020204030204" pitchFamily="34" charset="0"/>
              </a:rPr>
              <a:t>Operating System : windows 10,11 later</a:t>
            </a:r>
          </a:p>
          <a:p>
            <a:pPr marL="0" indent="0" eaLnBrk="0" fontAlgn="base" hangingPunct="0">
              <a:lnSpc>
                <a:spcPct val="120000"/>
              </a:lnSpc>
              <a:spcBef>
                <a:spcPts val="0"/>
              </a:spcBef>
            </a:pPr>
            <a:r>
              <a:rPr lang="en-US" altLang="zh-TW" sz="2400" dirty="0">
                <a:solidFill>
                  <a:schemeClr val="tx1">
                    <a:lumMod val="95000"/>
                    <a:lumOff val="5000"/>
                  </a:schemeClr>
                </a:solidFill>
                <a:latin typeface="Calibri" panose="020F0502020204030204" pitchFamily="34" charset="0"/>
                <a:ea typeface="新細明體" panose="02020500000000000000" pitchFamily="18" charset="-120"/>
                <a:cs typeface="Calibri" panose="020F0502020204030204" pitchFamily="34" charset="0"/>
              </a:rPr>
              <a:t>Web Server : Tomcat version 10</a:t>
            </a:r>
          </a:p>
          <a:p>
            <a:pPr marL="0" indent="0" eaLnBrk="0" fontAlgn="base" hangingPunct="0">
              <a:lnSpc>
                <a:spcPct val="120000"/>
              </a:lnSpc>
              <a:spcBef>
                <a:spcPts val="0"/>
              </a:spcBef>
            </a:pPr>
            <a:r>
              <a:rPr lang="en-US" altLang="zh-TW" sz="2400" dirty="0">
                <a:solidFill>
                  <a:schemeClr val="tx1">
                    <a:lumMod val="95000"/>
                    <a:lumOff val="5000"/>
                  </a:schemeClr>
                </a:solidFill>
                <a:latin typeface="Calibri" panose="020F0502020204030204" pitchFamily="34" charset="0"/>
                <a:ea typeface="新細明體" panose="02020500000000000000" pitchFamily="18" charset="-120"/>
                <a:cs typeface="Calibri" panose="020F0502020204030204" pitchFamily="34" charset="0"/>
              </a:rPr>
              <a:t>Database server : My SQL ,Access</a:t>
            </a:r>
          </a:p>
          <a:p>
            <a:pPr marL="0" indent="0" eaLnBrk="0" fontAlgn="base" hangingPunct="0">
              <a:lnSpc>
                <a:spcPct val="120000"/>
              </a:lnSpc>
              <a:spcBef>
                <a:spcPts val="0"/>
              </a:spcBef>
            </a:pPr>
            <a:r>
              <a:rPr lang="en-US" altLang="zh-TW" sz="2400" dirty="0">
                <a:latin typeface="Calibri" panose="020F0502020204030204" pitchFamily="34" charset="0"/>
                <a:ea typeface="新細明體" panose="02020500000000000000" pitchFamily="18" charset="-120"/>
                <a:cs typeface="Calibri" panose="020F0502020204030204" pitchFamily="34" charset="0"/>
              </a:rPr>
              <a:t> </a:t>
            </a:r>
            <a:r>
              <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rPr>
              <a:t>Runtime Environment :Java Runtime Environment 5.0</a:t>
            </a:r>
          </a:p>
          <a:p>
            <a:pPr marL="0" indent="0" eaLnBrk="0" fontAlgn="base" hangingPunct="0">
              <a:lnSpc>
                <a:spcPct val="120000"/>
              </a:lnSpc>
              <a:spcBef>
                <a:spcPts val="0"/>
              </a:spcBef>
            </a:pPr>
            <a:r>
              <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rPr>
              <a:t>Development tools: </a:t>
            </a:r>
            <a:r>
              <a:rPr kumimoji="0" lang="en-US" altLang="zh-TW" sz="2400" b="0" i="0" u="none" strike="noStrike" cap="none" normalizeH="0" baseline="0" dirty="0" err="1">
                <a:ln>
                  <a:noFill/>
                </a:ln>
                <a:effectLst/>
                <a:latin typeface="Calibri" panose="020F0502020204030204" pitchFamily="34" charset="0"/>
                <a:ea typeface="新細明體" panose="02020500000000000000" pitchFamily="18" charset="-120"/>
                <a:cs typeface="Calibri" panose="020F0502020204030204" pitchFamily="34" charset="0"/>
              </a:rPr>
              <a:t>Eclipse,Intellji</a:t>
            </a:r>
            <a:r>
              <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rPr>
              <a:t> </a:t>
            </a:r>
            <a:r>
              <a:rPr lang="en-US" altLang="zh-TW" sz="2400" dirty="0">
                <a:latin typeface="Calibri" panose="020F0502020204030204" pitchFamily="34" charset="0"/>
                <a:ea typeface="新細明體" panose="02020500000000000000" pitchFamily="18" charset="-120"/>
                <a:cs typeface="Calibri" panose="020F0502020204030204" pitchFamily="34" charset="0"/>
              </a:rPr>
              <a:t>idea</a:t>
            </a:r>
            <a:endPar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endParaRPr>
          </a:p>
          <a:p>
            <a:pPr marL="0" indent="0" eaLnBrk="0" fontAlgn="base" hangingPunct="0">
              <a:lnSpc>
                <a:spcPct val="120000"/>
              </a:lnSpc>
              <a:spcBef>
                <a:spcPts val="0"/>
              </a:spcBef>
            </a:pPr>
            <a:r>
              <a:rPr kumimoji="0" lang="en-US" altLang="zh-TW" sz="2400" b="0" i="0" u="none" strike="noStrike" cap="none" normalizeH="0" baseline="0" dirty="0">
                <a:ln>
                  <a:noFill/>
                </a:ln>
                <a:effectLst/>
                <a:latin typeface="Calibri" panose="020F0502020204030204" pitchFamily="34" charset="0"/>
                <a:ea typeface="新細明體" panose="02020500000000000000" pitchFamily="18" charset="-120"/>
                <a:cs typeface="Calibri" panose="020F0502020204030204" pitchFamily="34" charset="0"/>
              </a:rPr>
              <a:t>Web Browser : chrome,edge,firefox,brave</a:t>
            </a:r>
          </a:p>
          <a:p>
            <a:endParaRPr lang="en-GB" sz="1000" dirty="0"/>
          </a:p>
        </p:txBody>
      </p:sp>
    </p:spTree>
    <p:extLst>
      <p:ext uri="{BB962C8B-B14F-4D97-AF65-F5344CB8AC3E}">
        <p14:creationId xmlns:p14="http://schemas.microsoft.com/office/powerpoint/2010/main" val="187664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2F6A-969B-7062-4F30-7F151BDE7A80}"/>
              </a:ext>
            </a:extLst>
          </p:cNvPr>
          <p:cNvSpPr>
            <a:spLocks noGrp="1"/>
          </p:cNvSpPr>
          <p:nvPr>
            <p:ph type="title"/>
          </p:nvPr>
        </p:nvSpPr>
        <p:spPr>
          <a:xfrm>
            <a:off x="960100" y="978102"/>
            <a:ext cx="10588434" cy="1062644"/>
          </a:xfrm>
        </p:spPr>
        <p:txBody>
          <a:bodyPr anchor="b">
            <a:normAutofit fontScale="90000"/>
          </a:bodyPr>
          <a:lstStyle/>
          <a:p>
            <a:br>
              <a:rPr lang="en-GB" sz="3400" dirty="0"/>
            </a:br>
            <a:r>
              <a:rPr lang="en-GB" sz="3400" dirty="0"/>
              <a:t>WORK ALLOCATION</a:t>
            </a:r>
          </a:p>
        </p:txBody>
      </p:sp>
      <p:sp>
        <p:nvSpPr>
          <p:cNvPr id="3" name="Content Placeholder 2">
            <a:extLst>
              <a:ext uri="{FF2B5EF4-FFF2-40B4-BE49-F238E27FC236}">
                <a16:creationId xmlns:a16="http://schemas.microsoft.com/office/drawing/2014/main" id="{5F47AC79-E4B0-6FE7-A980-E5EACC498A5D}"/>
              </a:ext>
            </a:extLst>
          </p:cNvPr>
          <p:cNvSpPr>
            <a:spLocks noGrp="1"/>
          </p:cNvSpPr>
          <p:nvPr>
            <p:ph idx="1"/>
          </p:nvPr>
        </p:nvSpPr>
        <p:spPr>
          <a:xfrm>
            <a:off x="4955354" y="2682433"/>
            <a:ext cx="6282169" cy="3215749"/>
          </a:xfrm>
        </p:spPr>
        <p:txBody>
          <a:bodyPr>
            <a:normAutofit/>
          </a:bodyPr>
          <a:lstStyle/>
          <a:p>
            <a:r>
              <a:rPr lang="en-GB" sz="2400" dirty="0"/>
              <a:t>Roshan : WORKING WITH JSP CODE</a:t>
            </a:r>
          </a:p>
          <a:p>
            <a:r>
              <a:rPr lang="en-GB" sz="2400" dirty="0"/>
              <a:t>Harsha : DATABASES CONNECTIVETY &amp; WEB DESIGINING</a:t>
            </a:r>
          </a:p>
          <a:p>
            <a:r>
              <a:rPr lang="en-GB" sz="2400" dirty="0" err="1"/>
              <a:t>Siddharath</a:t>
            </a:r>
            <a:r>
              <a:rPr lang="en-GB" sz="2400" dirty="0"/>
              <a:t> : SERVLET CODE</a:t>
            </a:r>
          </a:p>
          <a:p>
            <a:r>
              <a:rPr lang="en-GB" sz="2400" dirty="0"/>
              <a:t>Sai Bhargav : GATHERING PACKAGES AND DATABASES</a:t>
            </a:r>
          </a:p>
        </p:txBody>
      </p:sp>
      <p:pic>
        <p:nvPicPr>
          <p:cNvPr id="7" name="Graphic 6" descr="Checkmark">
            <a:extLst>
              <a:ext uri="{FF2B5EF4-FFF2-40B4-BE49-F238E27FC236}">
                <a16:creationId xmlns:a16="http://schemas.microsoft.com/office/drawing/2014/main" id="{B28479D8-E492-0928-831E-99EBD0374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3206" y="2811104"/>
            <a:ext cx="2928114" cy="2928114"/>
          </a:xfrm>
          <a:prstGeom prst="rect">
            <a:avLst/>
          </a:prstGeom>
        </p:spPr>
      </p:pic>
    </p:spTree>
    <p:extLst>
      <p:ext uri="{BB962C8B-B14F-4D97-AF65-F5344CB8AC3E}">
        <p14:creationId xmlns:p14="http://schemas.microsoft.com/office/powerpoint/2010/main" val="360556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47E6-B7C2-96F4-60FF-23E80976A282}"/>
              </a:ext>
            </a:extLst>
          </p:cNvPr>
          <p:cNvSpPr>
            <a:spLocks noGrp="1"/>
          </p:cNvSpPr>
          <p:nvPr>
            <p:ph type="title"/>
          </p:nvPr>
        </p:nvSpPr>
        <p:spPr>
          <a:xfrm>
            <a:off x="503853" y="643467"/>
            <a:ext cx="4177875" cy="5571066"/>
          </a:xfrm>
        </p:spPr>
        <p:txBody>
          <a:bodyPr anchor="ctr">
            <a:normAutofit/>
          </a:bodyPr>
          <a:lstStyle/>
          <a:p>
            <a:r>
              <a:rPr lang="en-IN" sz="5400" dirty="0">
                <a:solidFill>
                  <a:schemeClr val="accent6"/>
                </a:solidFill>
              </a:rPr>
              <a:t>Conclusion</a:t>
            </a:r>
            <a:endParaRPr lang="en-GB" sz="5400" dirty="0">
              <a:solidFill>
                <a:schemeClr val="accent6"/>
              </a:solidFill>
            </a:endParaRPr>
          </a:p>
        </p:txBody>
      </p:sp>
      <p:sp>
        <p:nvSpPr>
          <p:cNvPr id="3" name="Content Placeholder 2">
            <a:extLst>
              <a:ext uri="{FF2B5EF4-FFF2-40B4-BE49-F238E27FC236}">
                <a16:creationId xmlns:a16="http://schemas.microsoft.com/office/drawing/2014/main" id="{B2995A56-027A-5686-E39E-E53967B72FEC}"/>
              </a:ext>
            </a:extLst>
          </p:cNvPr>
          <p:cNvSpPr>
            <a:spLocks noGrp="1"/>
          </p:cNvSpPr>
          <p:nvPr>
            <p:ph idx="1"/>
          </p:nvPr>
        </p:nvSpPr>
        <p:spPr>
          <a:xfrm>
            <a:off x="5505061" y="1530219"/>
            <a:ext cx="5851787" cy="4684313"/>
          </a:xfrm>
        </p:spPr>
        <p:txBody>
          <a:bodyPr anchor="ctr">
            <a:normAutofit/>
          </a:bodyPr>
          <a:lstStyle/>
          <a:p>
            <a:pPr marL="0" indent="0">
              <a:buNone/>
            </a:pPr>
            <a:r>
              <a:rPr lang="en-US" sz="2200" dirty="0">
                <a:solidFill>
                  <a:schemeClr val="tx1"/>
                </a:solidFill>
              </a:rPr>
              <a:t>We want to conclude our project by saying with the help of our project we</a:t>
            </a:r>
          </a:p>
          <a:p>
            <a:pPr marL="0" indent="0">
              <a:buNone/>
            </a:pPr>
            <a:r>
              <a:rPr lang="en-US" sz="2200" dirty="0">
                <a:solidFill>
                  <a:schemeClr val="tx1"/>
                </a:solidFill>
              </a:rPr>
              <a:t>can easily book our test slots through online which saves lot time and</a:t>
            </a:r>
          </a:p>
          <a:p>
            <a:pPr marL="0" indent="0">
              <a:buNone/>
            </a:pPr>
            <a:r>
              <a:rPr lang="en-US" sz="2200" dirty="0">
                <a:solidFill>
                  <a:schemeClr val="tx1"/>
                </a:solidFill>
              </a:rPr>
              <a:t>energy instead of standing in long </a:t>
            </a:r>
            <a:r>
              <a:rPr lang="en-US" sz="2200" dirty="0" err="1">
                <a:solidFill>
                  <a:schemeClr val="tx1"/>
                </a:solidFill>
              </a:rPr>
              <a:t>queues.Also</a:t>
            </a:r>
            <a:r>
              <a:rPr lang="en-US" sz="2200" dirty="0">
                <a:solidFill>
                  <a:schemeClr val="tx1"/>
                </a:solidFill>
              </a:rPr>
              <a:t> it helps lab technician to</a:t>
            </a:r>
          </a:p>
          <a:p>
            <a:pPr marL="0" indent="0">
              <a:buNone/>
            </a:pPr>
            <a:r>
              <a:rPr lang="en-US" sz="2200" dirty="0">
                <a:solidFill>
                  <a:schemeClr val="tx1"/>
                </a:solidFill>
              </a:rPr>
              <a:t>organize and manage records and consult doctor </a:t>
            </a:r>
            <a:endParaRPr lang="en-GB" sz="2200" dirty="0">
              <a:solidFill>
                <a:schemeClr val="tx1"/>
              </a:solidFill>
            </a:endParaRPr>
          </a:p>
        </p:txBody>
      </p:sp>
    </p:spTree>
    <p:extLst>
      <p:ext uri="{BB962C8B-B14F-4D97-AF65-F5344CB8AC3E}">
        <p14:creationId xmlns:p14="http://schemas.microsoft.com/office/powerpoint/2010/main" val="3395706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706</TotalTime>
  <Words>558</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ONLINE DOCTOR APPOINTMENT</vt:lpstr>
      <vt:lpstr>Table of contents</vt:lpstr>
      <vt:lpstr>ABSTRACT</vt:lpstr>
      <vt:lpstr>INTRODUCTION</vt:lpstr>
      <vt:lpstr>PowerPoint Presentation</vt:lpstr>
      <vt:lpstr>PROBLEM STATEMENT</vt:lpstr>
      <vt:lpstr>Tools</vt:lpstr>
      <vt:lpstr> WORK ALLOCATION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FOODIEE SYSTEM</dc:title>
  <dc:creator>SRIKAR KANCHE</dc:creator>
  <cp:lastModifiedBy>Harsha Vardhan</cp:lastModifiedBy>
  <cp:revision>18</cp:revision>
  <dcterms:created xsi:type="dcterms:W3CDTF">2022-08-07T06:29:56Z</dcterms:created>
  <dcterms:modified xsi:type="dcterms:W3CDTF">2022-10-25T01:47:31Z</dcterms:modified>
</cp:coreProperties>
</file>