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4"/>
  </p:sldMasterIdLst>
  <p:sldIdLst>
    <p:sldId id="281" r:id="rId5"/>
    <p:sldId id="280" r:id="rId6"/>
    <p:sldId id="277" r:id="rId7"/>
    <p:sldId id="269" r:id="rId8"/>
    <p:sldId id="270" r:id="rId9"/>
    <p:sldId id="271" r:id="rId10"/>
    <p:sldId id="273" r:id="rId11"/>
    <p:sldId id="272" r:id="rId12"/>
    <p:sldId id="284" r:id="rId13"/>
    <p:sldId id="285" r:id="rId14"/>
    <p:sldId id="286" r:id="rId15"/>
    <p:sldId id="287" r:id="rId16"/>
    <p:sldId id="275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chooshnita" initials="c" lastIdx="1" clrIdx="2">
    <p:extLst>
      <p:ext uri="{19B8F6BF-5375-455C-9EA6-DF929625EA0E}">
        <p15:presenceInfo xmlns:p15="http://schemas.microsoft.com/office/powerpoint/2012/main" userId="8f2600c1058712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1A7"/>
    <a:srgbClr val="E6E6E6"/>
    <a:srgbClr val="7E7858"/>
    <a:srgbClr val="AEA88A"/>
    <a:srgbClr val="192E31"/>
    <a:srgbClr val="733512"/>
    <a:srgbClr val="205239"/>
    <a:srgbClr val="182B2F"/>
    <a:srgbClr val="CCAA83"/>
    <a:srgbClr val="080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6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0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76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mn 3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9003AA9-A64B-441B-B640-06926B4DF9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1400" y="0"/>
            <a:ext cx="2955925" cy="44132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5CD8C71-CDCB-4B66-A220-00EE08FD30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79328" y="0"/>
            <a:ext cx="2712668" cy="44132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6944847D-09EF-4B0A-B6B2-619BA2D2F4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60684" y="2444851"/>
            <a:ext cx="2918637" cy="44131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6012508-D9F5-4D74-A051-556AC16E3B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6758" y="4413146"/>
            <a:ext cx="3617253" cy="24448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CA83D-1033-4DFF-9FA9-5713808261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75" y="1476915"/>
            <a:ext cx="2548964" cy="13255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56DA-3A13-477E-AEBF-805A7948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D6CF040-222F-40C5-B977-F368347774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11539" y="4924619"/>
            <a:ext cx="2020888" cy="1604963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309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3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B86F64-3750-4FD9-8332-F00263FFBC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57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3C78BB5-C3E4-4ECD-8F9A-E690DAB8A0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89913" y="0"/>
            <a:ext cx="4002087" cy="20780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ABE8925-F92F-4CB0-A00F-B42C9F247CE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72000" y="2051050"/>
            <a:ext cx="3617913" cy="48069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BF863-F202-4C8A-ABC7-4596279F2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9457" y="3793638"/>
            <a:ext cx="2209801" cy="13255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D0535-3124-47F1-AB5B-92E2FC97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0EB6-1E81-4706-BC6C-828BB965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980C4-6A20-4321-8CDA-053726B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CA5252-AF4B-4041-B629-AAF37DFA2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1287" y="223257"/>
            <a:ext cx="2575119" cy="1604963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326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4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C5C3C2D-92AB-4CD8-B00C-400110291D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533650" cy="34147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99FF6E-CE35-45DB-8EF2-458E600268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23100" y="0"/>
            <a:ext cx="5181009" cy="34385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9BC45D4-131C-4605-9776-B7C5C7972D6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38904" y="3447098"/>
            <a:ext cx="5165206" cy="34060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09A2C975-004F-488E-8C7D-72AC0E87374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33651" y="3423506"/>
            <a:ext cx="4487900" cy="34385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444F1E1-7DE0-4F38-A7CE-19B3827D5E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7742" y="815619"/>
            <a:ext cx="3117210" cy="1854429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7F91F-4C8E-4C9F-BB46-B984A0162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087" y="4279396"/>
            <a:ext cx="1797202" cy="184708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E6F91-5610-40AC-961B-9933467D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3FF8-76E0-4C75-A885-4D913482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5D0B-C1F3-4002-962C-E360AA13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7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4 pic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B732B24-C8AC-4101-9D89-841B20359D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1005617"/>
            <a:ext cx="5167385" cy="2923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447037DB-898C-419F-99D4-C90D7F953A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76877" y="2287"/>
            <a:ext cx="4554504" cy="19096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11F5856-98BB-4528-9CDD-BE4110F872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51134" y="1010352"/>
            <a:ext cx="2447968" cy="2946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7F7ABEE9-4195-40A3-B95C-94B6547BB7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63401" y="3956969"/>
            <a:ext cx="4572000" cy="29026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43944-AAAD-4629-AC33-88D2186B4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9878" y="4684196"/>
            <a:ext cx="2438722" cy="13255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FAFC1-ADBC-46CD-A4DB-E3DF9BB4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2021-C64A-4021-BFE6-08B2DCC0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CA3D-384A-4209-813F-5CD865D8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0C9836-7494-485C-B7E1-A248CBFE3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7423" y="2368931"/>
            <a:ext cx="3584575" cy="1117600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57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umn 2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EACF35A-5622-4760-B68F-C66101E6A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0050" y="0"/>
            <a:ext cx="5514975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344B9-D260-4EBF-89FE-9C682392A8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25025" y="1597025"/>
            <a:ext cx="2466975" cy="52609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3B5D6-8B1C-4B3A-83E7-94A0C3AB2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9096" y="4795868"/>
            <a:ext cx="2478014" cy="13255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2FCFB-16AE-49C0-A2D7-5196E438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230B-6D33-404A-BDF3-48A83854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8AAAA-6F10-4B88-9C41-7D7CAA8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EE48B49-B0E6-4ECD-A85C-6048F71B7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936" y="1255096"/>
            <a:ext cx="3047014" cy="1650328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93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6B4B9F-BF9B-4D9A-8820-AA97EEF0BF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0113" y="-16481"/>
            <a:ext cx="8751887" cy="68840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5A0A4-FC5E-47B8-88F3-08A54B90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D6D16-4AAC-4D2C-9370-6124490A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E100C-1708-4F04-9A39-E9430E4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80720-B8AB-4C5E-A3DE-161106A35D7C}"/>
              </a:ext>
            </a:extLst>
          </p:cNvPr>
          <p:cNvSpPr/>
          <p:nvPr userDrawn="1"/>
        </p:nvSpPr>
        <p:spPr>
          <a:xfrm>
            <a:off x="6982135" y="-16482"/>
            <a:ext cx="5209865" cy="1939918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2E31"/>
              </a:solidFill>
            </a:endParaRP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A5DCC98E-8399-422A-95B9-91E724BAEC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5774" y="197460"/>
            <a:ext cx="4403994" cy="1650328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AE6DA-4836-4F37-829E-0556B1D3D0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0542" y="2914270"/>
            <a:ext cx="4162590" cy="13255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4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6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9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6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8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4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9074B9-88AA-4D37-98A2-15CABEB51A7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5791-FAFE-52DF-60E7-3F3146EA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2178424"/>
            <a:ext cx="5620871" cy="2581836"/>
          </a:xfrm>
        </p:spPr>
        <p:txBody>
          <a:bodyPr>
            <a:normAutofit/>
          </a:bodyPr>
          <a:lstStyle/>
          <a:p>
            <a:r>
              <a:rPr lang="en-US" dirty="0"/>
              <a:t>FOOD ORDERING </a:t>
            </a:r>
            <a:br>
              <a:rPr lang="en-US" dirty="0"/>
            </a:br>
            <a:r>
              <a:rPr lang="en-US" dirty="0"/>
              <a:t>MANAGEMENT 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FD54-B067-3587-0268-316570BC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08" y="1990165"/>
            <a:ext cx="5190577" cy="39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509C0-4F76-095F-40B3-E528F4ABB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696" y="1846263"/>
            <a:ext cx="8954934" cy="4022725"/>
          </a:xfrm>
        </p:spPr>
      </p:pic>
    </p:spTree>
    <p:extLst>
      <p:ext uri="{BB962C8B-B14F-4D97-AF65-F5344CB8AC3E}">
        <p14:creationId xmlns:p14="http://schemas.microsoft.com/office/powerpoint/2010/main" val="14025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74894-B099-FC6C-9541-2342458A5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548" y="1846263"/>
            <a:ext cx="8847230" cy="4022725"/>
          </a:xfrm>
        </p:spPr>
      </p:pic>
    </p:spTree>
    <p:extLst>
      <p:ext uri="{BB962C8B-B14F-4D97-AF65-F5344CB8AC3E}">
        <p14:creationId xmlns:p14="http://schemas.microsoft.com/office/powerpoint/2010/main" val="212603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C904F-BBFC-7EE6-78F7-CC016B40C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473" y="1846263"/>
            <a:ext cx="8225380" cy="4022725"/>
          </a:xfrm>
        </p:spPr>
      </p:pic>
    </p:spTree>
    <p:extLst>
      <p:ext uri="{BB962C8B-B14F-4D97-AF65-F5344CB8AC3E}">
        <p14:creationId xmlns:p14="http://schemas.microsoft.com/office/powerpoint/2010/main" val="272666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B578-A0E1-1148-10DC-1F503AF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32" y="726141"/>
            <a:ext cx="10058400" cy="14730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Advantages</a:t>
            </a:r>
            <a:br>
              <a:rPr lang="en-US" b="0" i="0" dirty="0">
                <a:solidFill>
                  <a:srgbClr val="000000"/>
                </a:solidFill>
                <a:effectLst/>
                <a:latin typeface="FuturaPT-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AEE9-AC16-77A6-765C-068A3F63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68" y="1800910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Variety of Food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Convenience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Less Cost of Ad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Low Maintenance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Time-Savvy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Increase Loyalty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More Customers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Increase Visibility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Revamp Revenue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Wider Market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BED012-C038-1B69-DE3E-A891FF50F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87" y="2400300"/>
            <a:ext cx="45148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0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5461-2103-A466-18D1-2DADAD62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131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3AC7-F50F-E481-B3C3-30FF5DB5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6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3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The core idea of a food delivery app  is to provide a solution that does not require people to leave their homes, even on ordinary days, to avail of their services.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The system gives them the facility to stay in the comfort and safety of their homes and avail everything that they need in just a few clicks.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1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4ECB3B6-EF15-334F-EF5D-56CEADECC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319213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49FC-2902-7818-5ABA-69285BC4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74D0-0220-7F2D-BF11-2D0E226E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T. ROHITH(2010030201)</a:t>
            </a:r>
          </a:p>
          <a:p>
            <a:r>
              <a:rPr lang="en-US" dirty="0"/>
              <a:t>A. ASHA SUSHMITA(2010030471)</a:t>
            </a:r>
          </a:p>
          <a:p>
            <a:r>
              <a:rPr lang="en-US" dirty="0"/>
              <a:t>B. CHOOSHNITA (20100300487)</a:t>
            </a:r>
          </a:p>
          <a:p>
            <a:r>
              <a:rPr lang="en-US" dirty="0"/>
              <a:t>B. SAI KOWSHIK GOUD(2010030558)</a:t>
            </a:r>
          </a:p>
        </p:txBody>
      </p:sp>
    </p:spTree>
    <p:extLst>
      <p:ext uri="{BB962C8B-B14F-4D97-AF65-F5344CB8AC3E}">
        <p14:creationId xmlns:p14="http://schemas.microsoft.com/office/powerpoint/2010/main" val="19433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1EAA-B0C6-3954-E7CF-DA9DE00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69093"/>
          </a:xfrm>
        </p:spPr>
        <p:txBody>
          <a:bodyPr/>
          <a:lstStyle/>
          <a:p>
            <a:r>
              <a:rPr lang="en-US" dirty="0"/>
              <a:t>Index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F7900-9DF3-BCF2-8058-7A21AAB38050}"/>
              </a:ext>
            </a:extLst>
          </p:cNvPr>
          <p:cNvSpPr txBox="1"/>
          <p:nvPr/>
        </p:nvSpPr>
        <p:spPr>
          <a:xfrm>
            <a:off x="1168998" y="1855696"/>
            <a:ext cx="73349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Abstract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What We Will 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Software &amp; Hardware Requirement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Modules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Advantages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9711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3E63-17BA-3A73-C43A-9E39789D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1314-197A-A990-E0CC-B1A9C41A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77" y="1954306"/>
            <a:ext cx="10393680" cy="40313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ONLINE FOOD ORDERING SYSTEM is a website designed primarily for use in the food delivery industry.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system will allow hotels and restaurants to increase scope of business by reducing the labor cost involvement.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system also allows to quickly and easily manage an online menu.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Here , Customers can browse and use to place orders with just few clicks.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Graphical interface for efficient processing.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AD1C5-F8DF-13AF-5260-0714CD72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306" y="4530338"/>
            <a:ext cx="3379693" cy="21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3EDB-F359-9B37-8D02-0172D6D3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63387"/>
            <a:ext cx="9615544" cy="104887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B9F5-648F-31FF-E5DE-8B67010E0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9260"/>
            <a:ext cx="10058400" cy="4459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Online ordering system that we are proposing here, greatly simplifies the ordering process for            both the customer and the restaurant.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System presents an interactive and up-to-date menu with all available options in an easy to use manner.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Customer can choose one or more items to place an order which will land in the Cart.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Customer can view all the order details in the cart before checking out.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At the end, customer gets order confirmation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Once the order is placed it will be entered in the database and retrieved in pretty much real time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allows Restaurant Employees to quickly go through the orders as they are received and process all orders efficiently and effectively with minimal delays and confusion.</a:t>
            </a:r>
          </a:p>
        </p:txBody>
      </p:sp>
    </p:spTree>
    <p:extLst>
      <p:ext uri="{BB962C8B-B14F-4D97-AF65-F5344CB8AC3E}">
        <p14:creationId xmlns:p14="http://schemas.microsoft.com/office/powerpoint/2010/main" val="408507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CD42-F157-7450-B19D-94391DED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6CCED5-853D-EBE7-6EEA-821A9D3C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45734"/>
            <a:ext cx="102412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Provide a display that will allow the customer to choose menu items and</a:t>
            </a:r>
          </a:p>
          <a:p>
            <a:pPr marL="0" indent="0">
              <a:buNone/>
            </a:pPr>
            <a:r>
              <a:rPr lang="en-US" dirty="0"/>
              <a:t>   make corrections.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Update this display with changes to the order.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Provide a running total cost and calories.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At order finalization, we will request identification information from the</a:t>
            </a:r>
          </a:p>
          <a:p>
            <a:pPr marL="0" indent="0">
              <a:buNone/>
            </a:pPr>
            <a:r>
              <a:rPr lang="en-US" dirty="0"/>
              <a:t>    customer.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Offer a static map of our surrounding area so that customers unfamiliar</a:t>
            </a:r>
          </a:p>
          <a:p>
            <a:pPr marL="0" indent="0">
              <a:buNone/>
            </a:pPr>
            <a:r>
              <a:rPr lang="en-US" dirty="0"/>
              <a:t>  with our location can find us.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ADC16D-F95E-1062-5E7A-873FE24F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917" y="2997434"/>
            <a:ext cx="3074895" cy="21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B5F8-16FE-E100-DC44-882FC796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749" y="492791"/>
            <a:ext cx="9968753" cy="1210503"/>
          </a:xfrm>
        </p:spPr>
        <p:txBody>
          <a:bodyPr/>
          <a:lstStyle/>
          <a:p>
            <a:r>
              <a:rPr lang="en-US" dirty="0"/>
              <a:t>Software &amp; Hardware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C111-42C4-26BC-C137-36F10A72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749" y="1873623"/>
            <a:ext cx="10447468" cy="42763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Software Requirement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Operating System : Windows 10 or 11</a:t>
            </a:r>
          </a:p>
          <a:p>
            <a:pPr marL="0" indent="0">
              <a:buNone/>
            </a:pPr>
            <a:r>
              <a:rPr lang="en-US" dirty="0"/>
              <a:t>   Front End : </a:t>
            </a:r>
            <a:r>
              <a:rPr lang="en-US" dirty="0" err="1"/>
              <a:t>Java,JSP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Backend : servlet, my </a:t>
            </a:r>
            <a:r>
              <a:rPr lang="en-US" dirty="0" err="1"/>
              <a:t>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Web Server : Tomcat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Hardware Requirement (Minimum):</a:t>
            </a:r>
          </a:p>
          <a:p>
            <a:pPr marL="0" indent="0">
              <a:buNone/>
            </a:pPr>
            <a:r>
              <a:rPr lang="en-US" dirty="0"/>
              <a:t>   Processor :PIV</a:t>
            </a:r>
          </a:p>
          <a:p>
            <a:pPr marL="0" indent="0">
              <a:buNone/>
            </a:pPr>
            <a:r>
              <a:rPr lang="en-US" dirty="0"/>
              <a:t>   RAM :512 Mb</a:t>
            </a:r>
          </a:p>
          <a:p>
            <a:pPr marL="0" indent="0">
              <a:buNone/>
            </a:pPr>
            <a:r>
              <a:rPr lang="en-US" dirty="0"/>
              <a:t>   Hard Disk : 10 GB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0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09CD-9C47-CAF2-D105-A9214767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63" y="268066"/>
            <a:ext cx="9570720" cy="1344972"/>
          </a:xfrm>
        </p:spPr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551A-6553-426B-7E3E-3381B117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92" y="1870745"/>
            <a:ext cx="10769605" cy="427838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Customer Registration: This module will allow any customer to register in the website.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Customer Login: This module allow customer to login into the system.      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Food Items Details : This module allow customer to see all the food items.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Cart: This module will show the selected items in this form.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Customer Order: This module will show the customer order form of the product.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Customer Order Confirmation: This module will be able to confirm order of </a:t>
            </a:r>
            <a:r>
              <a:rPr lang="en-US" sz="2400" dirty="0" err="1"/>
              <a:t>cutomer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Change Password: This module will allow customer to change his account password.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err="1"/>
              <a:t>Cancelletion</a:t>
            </a:r>
            <a:r>
              <a:rPr lang="en-US" sz="2400" dirty="0"/>
              <a:t> Order: This module allow customer to cancel the order within 15 mins if  needed.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0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BBC3-D5D2-5F49-D859-06E95D6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SAMPLE OUTPUTS</a:t>
            </a:r>
            <a:endParaRPr lang="en-IN" sz="3600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945C2-35D4-4BC1-7B31-A5AA112D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473" y="1846263"/>
            <a:ext cx="8225380" cy="4022725"/>
          </a:xfrm>
        </p:spPr>
      </p:pic>
    </p:spTree>
    <p:extLst>
      <p:ext uri="{BB962C8B-B14F-4D97-AF65-F5344CB8AC3E}">
        <p14:creationId xmlns:p14="http://schemas.microsoft.com/office/powerpoint/2010/main" val="30181000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90AB6B-7E4E-4BF2-B7C4-755D59EE35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E32592D-5481-4729-A244-A719405CB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F7E808-CFC5-45DA-8955-E889905248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605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Narrow</vt:lpstr>
      <vt:lpstr>Calibri</vt:lpstr>
      <vt:lpstr>Calibri Light</vt:lpstr>
      <vt:lpstr>FuturaPT-Bold</vt:lpstr>
      <vt:lpstr>Roboto</vt:lpstr>
      <vt:lpstr>Wingdings</vt:lpstr>
      <vt:lpstr>Retrospect</vt:lpstr>
      <vt:lpstr>FOOD ORDERING  MANAGEMENT  SYSTEM</vt:lpstr>
      <vt:lpstr>Group  Members</vt:lpstr>
      <vt:lpstr>Index </vt:lpstr>
      <vt:lpstr>Abstract</vt:lpstr>
      <vt:lpstr>Introduction</vt:lpstr>
      <vt:lpstr>What We Will Do</vt:lpstr>
      <vt:lpstr>Software &amp; Hardware Requirement</vt:lpstr>
      <vt:lpstr>Modules </vt:lpstr>
      <vt:lpstr>SAMPLE OUTPUTS</vt:lpstr>
      <vt:lpstr>PowerPoint Presentation</vt:lpstr>
      <vt:lpstr>PowerPoint Presentation</vt:lpstr>
      <vt:lpstr>PowerPoint Presentation</vt:lpstr>
      <vt:lpstr>Advantages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chooshnita</dc:creator>
  <cp:lastModifiedBy>Sai Kowshik</cp:lastModifiedBy>
  <cp:revision>5</cp:revision>
  <dcterms:created xsi:type="dcterms:W3CDTF">2022-10-30T13:52:56Z</dcterms:created>
  <dcterms:modified xsi:type="dcterms:W3CDTF">2022-10-31T03:30:07Z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