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3163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4165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92014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53642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75762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745531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07-10-2022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805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43052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31596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7006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70331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D3B01-1E0B-45ED-A6C8-1E1E271428A3}"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29477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D3B01-1E0B-45ED-A6C8-1E1E271428A3}"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5709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D3B01-1E0B-45ED-A6C8-1E1E271428A3}"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80215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D3B01-1E0B-45ED-A6C8-1E1E271428A3}"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21535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07125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3431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07D3B01-1E0B-45ED-A6C8-1E1E271428A3}" type="datetimeFigureOut">
              <a:rPr lang="en-IN" smtClean="0"/>
              <a:t>07-10-2022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9D3D7B-F494-4543-B1E7-06A44212D2C9}" type="slidenum">
              <a:rPr lang="en-IN" smtClean="0"/>
              <a:t>‹#›</a:t>
            </a:fld>
            <a:endParaRPr lang="en-IN"/>
          </a:p>
        </p:txBody>
      </p:sp>
    </p:spTree>
    <p:extLst>
      <p:ext uri="{BB962C8B-B14F-4D97-AF65-F5344CB8AC3E}">
        <p14:creationId xmlns:p14="http://schemas.microsoft.com/office/powerpoint/2010/main" val="1088533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359D-8400-4AFA-A210-E97A8D685DC5}"/>
              </a:ext>
            </a:extLst>
          </p:cNvPr>
          <p:cNvSpPr>
            <a:spLocks noGrp="1"/>
          </p:cNvSpPr>
          <p:nvPr>
            <p:ph type="ctrTitle"/>
          </p:nvPr>
        </p:nvSpPr>
        <p:spPr/>
        <p:txBody>
          <a:bodyPr/>
          <a:lstStyle/>
          <a:p>
            <a:r>
              <a:rPr lang="en-US" dirty="0"/>
              <a:t>ELECTRICITY BILLING SYSTEM</a:t>
            </a:r>
            <a:endParaRPr lang="en-IN" dirty="0"/>
          </a:p>
        </p:txBody>
      </p:sp>
    </p:spTree>
    <p:extLst>
      <p:ext uri="{BB962C8B-B14F-4D97-AF65-F5344CB8AC3E}">
        <p14:creationId xmlns:p14="http://schemas.microsoft.com/office/powerpoint/2010/main" val="422924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4339-F03B-41A7-945F-DFD4DB19A06A}"/>
              </a:ext>
            </a:extLst>
          </p:cNvPr>
          <p:cNvSpPr>
            <a:spLocks noGrp="1"/>
          </p:cNvSpPr>
          <p:nvPr>
            <p:ph type="title"/>
          </p:nvPr>
        </p:nvSpPr>
        <p:spPr/>
        <p:txBody>
          <a:bodyPr/>
          <a:lstStyle/>
          <a:p>
            <a:r>
              <a:rPr lang="en-US" dirty="0"/>
              <a:t>GITHUB SETUP</a:t>
            </a:r>
            <a:endParaRPr lang="en-IN" dirty="0"/>
          </a:p>
        </p:txBody>
      </p:sp>
      <p:sp>
        <p:nvSpPr>
          <p:cNvPr id="3" name="Content Placeholder 2">
            <a:extLst>
              <a:ext uri="{FF2B5EF4-FFF2-40B4-BE49-F238E27FC236}">
                <a16:creationId xmlns:a16="http://schemas.microsoft.com/office/drawing/2014/main" id="{A90BB750-E192-4E52-99D8-F394EB5790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3556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3F63-12B8-46FD-A0C3-B86F039E09D5}"/>
              </a:ext>
            </a:extLst>
          </p:cNvPr>
          <p:cNvSpPr>
            <a:spLocks noGrp="1"/>
          </p:cNvSpPr>
          <p:nvPr>
            <p:ph type="title"/>
          </p:nvPr>
        </p:nvSpPr>
        <p:spPr/>
        <p:txBody>
          <a:bodyPr/>
          <a:lstStyle/>
          <a:p>
            <a:r>
              <a:rPr lang="en-US" dirty="0"/>
              <a:t>WORK ALLOCATION</a:t>
            </a:r>
            <a:endParaRPr lang="en-IN" dirty="0"/>
          </a:p>
        </p:txBody>
      </p:sp>
      <p:sp>
        <p:nvSpPr>
          <p:cNvPr id="3" name="Content Placeholder 2">
            <a:extLst>
              <a:ext uri="{FF2B5EF4-FFF2-40B4-BE49-F238E27FC236}">
                <a16:creationId xmlns:a16="http://schemas.microsoft.com/office/drawing/2014/main" id="{D3CF3001-BAC2-4468-B0BA-9944664A7D64}"/>
              </a:ext>
            </a:extLst>
          </p:cNvPr>
          <p:cNvSpPr>
            <a:spLocks noGrp="1"/>
          </p:cNvSpPr>
          <p:nvPr>
            <p:ph idx="1"/>
          </p:nvPr>
        </p:nvSpPr>
        <p:spPr/>
        <p:txBody>
          <a:bodyPr/>
          <a:lstStyle/>
          <a:p>
            <a:pPr marL="0" indent="0">
              <a:buNone/>
            </a:pPr>
            <a:r>
              <a:rPr lang="en-US" dirty="0"/>
              <a:t>B, Kavya Mani Gayathri – 2010030234</a:t>
            </a:r>
          </a:p>
          <a:p>
            <a:pPr marL="0" indent="0">
              <a:buNone/>
            </a:pPr>
            <a:r>
              <a:rPr lang="en-US" dirty="0"/>
              <a:t>Frontend /  web design</a:t>
            </a:r>
          </a:p>
          <a:p>
            <a:pPr marL="0" indent="0">
              <a:buNone/>
            </a:pPr>
            <a:endParaRPr lang="en-US" dirty="0"/>
          </a:p>
          <a:p>
            <a:pPr marL="0" indent="0">
              <a:buNone/>
            </a:pPr>
            <a:r>
              <a:rPr lang="en-US" dirty="0"/>
              <a:t>B. SRAVANI - 2010030544</a:t>
            </a:r>
            <a:endParaRPr lang="en-IN" dirty="0"/>
          </a:p>
          <a:p>
            <a:pPr marL="0" indent="0">
              <a:buNone/>
            </a:pPr>
            <a:r>
              <a:rPr lang="en-IN" dirty="0"/>
              <a:t>Backend / Login</a:t>
            </a:r>
            <a:endParaRPr lang="en-US" dirty="0"/>
          </a:p>
        </p:txBody>
      </p:sp>
    </p:spTree>
    <p:extLst>
      <p:ext uri="{BB962C8B-B14F-4D97-AF65-F5344CB8AC3E}">
        <p14:creationId xmlns:p14="http://schemas.microsoft.com/office/powerpoint/2010/main" val="327606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7A3D-ED63-4D45-8BB3-6A567BCBA154}"/>
              </a:ext>
            </a:extLst>
          </p:cNvPr>
          <p:cNvSpPr>
            <a:spLocks noGrp="1"/>
          </p:cNvSpPr>
          <p:nvPr>
            <p:ph type="title"/>
          </p:nvPr>
        </p:nvSpPr>
        <p:spPr/>
        <p:txBody>
          <a:bodyPr/>
          <a:lstStyle/>
          <a:p>
            <a:r>
              <a:rPr lang="en-US" dirty="0"/>
              <a:t>TOOLS &amp; TECHNIQUES REQUIRED</a:t>
            </a:r>
            <a:endParaRPr lang="en-IN" dirty="0"/>
          </a:p>
        </p:txBody>
      </p:sp>
      <p:sp>
        <p:nvSpPr>
          <p:cNvPr id="3" name="Content Placeholder 2">
            <a:extLst>
              <a:ext uri="{FF2B5EF4-FFF2-40B4-BE49-F238E27FC236}">
                <a16:creationId xmlns:a16="http://schemas.microsoft.com/office/drawing/2014/main" id="{3207F865-D878-46F1-9809-586DFCC174FF}"/>
              </a:ext>
            </a:extLst>
          </p:cNvPr>
          <p:cNvSpPr>
            <a:spLocks noGrp="1"/>
          </p:cNvSpPr>
          <p:nvPr>
            <p:ph idx="1"/>
          </p:nvPr>
        </p:nvSpPr>
        <p:spPr/>
        <p:txBody>
          <a:bodyPr/>
          <a:lstStyle/>
          <a:p>
            <a:r>
              <a:rPr lang="en-US" dirty="0"/>
              <a:t>DATABASE</a:t>
            </a:r>
          </a:p>
          <a:p>
            <a:r>
              <a:rPr lang="en-US" dirty="0"/>
              <a:t>CLIENT/SERVER TECHNOLOGY </a:t>
            </a:r>
          </a:p>
          <a:p>
            <a:r>
              <a:rPr lang="en-US" dirty="0"/>
              <a:t>HTML</a:t>
            </a:r>
          </a:p>
          <a:p>
            <a:r>
              <a:rPr lang="en-US" dirty="0"/>
              <a:t>MySQL</a:t>
            </a:r>
          </a:p>
          <a:p>
            <a:r>
              <a:rPr lang="en-US" dirty="0"/>
              <a:t>APACHE  TOMCAT  SERVER</a:t>
            </a:r>
          </a:p>
          <a:p>
            <a:r>
              <a:rPr lang="en-US" dirty="0"/>
              <a:t>ECLIPSE IDE</a:t>
            </a:r>
            <a:endParaRPr lang="en-IN" dirty="0"/>
          </a:p>
        </p:txBody>
      </p:sp>
    </p:spTree>
    <p:extLst>
      <p:ext uri="{BB962C8B-B14F-4D97-AF65-F5344CB8AC3E}">
        <p14:creationId xmlns:p14="http://schemas.microsoft.com/office/powerpoint/2010/main" val="189205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6C60-F822-477D-BA81-1AB13B81453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F21526C-3C3A-42B1-BED6-97D1BB83BED5}"/>
              </a:ext>
            </a:extLst>
          </p:cNvPr>
          <p:cNvSpPr>
            <a:spLocks noGrp="1"/>
          </p:cNvSpPr>
          <p:nvPr>
            <p:ph idx="1"/>
          </p:nvPr>
        </p:nvSpPr>
        <p:spPr/>
        <p:txBody>
          <a:bodyPr/>
          <a:lstStyle/>
          <a:p>
            <a:r>
              <a:rPr lang="en-US" dirty="0"/>
              <a:t>IN CONCLUSION ,  THIS PROJECT IS AIMED AT DEVELOPING AN ONLINE SYSTEM THAT WILL ENABLE USERS OF ELECTRICITY PROVIDED BY THIS COMPANY TO CHECK THEIR ELECTRICITY BILLS AND MAKE THEIR PAYMENT ONLINE.</a:t>
            </a:r>
            <a:endParaRPr lang="en-IN" dirty="0"/>
          </a:p>
        </p:txBody>
      </p:sp>
    </p:spTree>
    <p:extLst>
      <p:ext uri="{BB962C8B-B14F-4D97-AF65-F5344CB8AC3E}">
        <p14:creationId xmlns:p14="http://schemas.microsoft.com/office/powerpoint/2010/main" val="100925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thank you PNG image with transparent background | TOPpng">
            <a:extLst>
              <a:ext uri="{FF2B5EF4-FFF2-40B4-BE49-F238E27FC236}">
                <a16:creationId xmlns:a16="http://schemas.microsoft.com/office/drawing/2014/main" id="{0AA33F34-516B-4862-9E1F-5778774C8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314" y="1126156"/>
            <a:ext cx="6285297" cy="438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F7A0-2E9F-4C17-85DC-92D9DB82FF66}"/>
              </a:ext>
            </a:extLst>
          </p:cNvPr>
          <p:cNvSpPr>
            <a:spLocks noGrp="1"/>
          </p:cNvSpPr>
          <p:nvPr>
            <p:ph type="title"/>
          </p:nvPr>
        </p:nvSpPr>
        <p:spPr/>
        <p:txBody>
          <a:bodyPr/>
          <a:lstStyle/>
          <a:p>
            <a:r>
              <a:rPr lang="en-US" dirty="0">
                <a:latin typeface="Arial Black" panose="020B0A04020102020204" pitchFamily="34" charset="0"/>
              </a:rPr>
              <a:t>PRESENTERS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239C606-06E7-425D-846C-76E1334648B9}"/>
              </a:ext>
            </a:extLst>
          </p:cNvPr>
          <p:cNvSpPr>
            <a:spLocks noGrp="1"/>
          </p:cNvSpPr>
          <p:nvPr>
            <p:ph idx="1"/>
          </p:nvPr>
        </p:nvSpPr>
        <p:spPr/>
        <p:txBody>
          <a:bodyPr>
            <a:normAutofit/>
          </a:bodyPr>
          <a:lstStyle/>
          <a:p>
            <a:pPr marL="0" indent="0">
              <a:buNone/>
            </a:pPr>
            <a:r>
              <a:rPr lang="en-US" sz="2800" dirty="0">
                <a:latin typeface="Calibri" panose="020F0502020204030204" pitchFamily="34" charset="0"/>
                <a:cs typeface="Calibri" panose="020F0502020204030204" pitchFamily="34" charset="0"/>
              </a:rPr>
              <a:t>B. KAVYA MANI GAYATHRI – 2010030234</a:t>
            </a:r>
          </a:p>
          <a:p>
            <a:pPr marL="0" indent="0">
              <a:buNone/>
            </a:pPr>
            <a:r>
              <a:rPr lang="en-US" sz="2800" dirty="0">
                <a:latin typeface="Calibri" panose="020F0502020204030204" pitchFamily="34" charset="0"/>
                <a:cs typeface="Calibri" panose="020F0502020204030204" pitchFamily="34" charset="0"/>
              </a:rPr>
              <a:t>B. SRAVANI  - 2010030544</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3A1-98E0-488A-886F-F8422A95556F}"/>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5DD8B099-4859-4631-9B23-F2D0B1B3E3ED}"/>
              </a:ext>
            </a:extLst>
          </p:cNvPr>
          <p:cNvSpPr>
            <a:spLocks noGrp="1"/>
          </p:cNvSpPr>
          <p:nvPr>
            <p:ph idx="1"/>
          </p:nvPr>
        </p:nvSpPr>
        <p:spPr/>
        <p:txBody>
          <a:bodyPr>
            <a:normAutofit fontScale="92500" lnSpcReduction="10000"/>
          </a:bodyPr>
          <a:lstStyle/>
          <a:p>
            <a:r>
              <a:rPr lang="en-US" sz="2800" dirty="0">
                <a:latin typeface="Calibri" panose="020F0502020204030204" pitchFamily="34" charset="0"/>
                <a:cs typeface="Calibri" panose="020F0502020204030204" pitchFamily="34" charset="0"/>
              </a:rPr>
              <a:t>INTRODUCTION </a:t>
            </a:r>
          </a:p>
          <a:p>
            <a:r>
              <a:rPr lang="en-US" sz="2800" dirty="0">
                <a:latin typeface="Calibri" panose="020F0502020204030204" pitchFamily="34" charset="0"/>
                <a:cs typeface="Calibri" panose="020F0502020204030204" pitchFamily="34" charset="0"/>
              </a:rPr>
              <a:t>PROBLEM STATEMENT</a:t>
            </a:r>
          </a:p>
          <a:p>
            <a:r>
              <a:rPr lang="en-US" sz="2800" dirty="0">
                <a:latin typeface="Calibri" panose="020F0502020204030204" pitchFamily="34" charset="0"/>
                <a:cs typeface="Calibri" panose="020F0502020204030204" pitchFamily="34" charset="0"/>
              </a:rPr>
              <a:t>LITERATURE SURVEY</a:t>
            </a:r>
          </a:p>
          <a:p>
            <a:r>
              <a:rPr lang="en-US" sz="2800" dirty="0">
                <a:latin typeface="Calibri" panose="020F0502020204030204" pitchFamily="34" charset="0"/>
                <a:cs typeface="Calibri" panose="020F0502020204030204" pitchFamily="34" charset="0"/>
              </a:rPr>
              <a:t>GITHUB SETUP </a:t>
            </a:r>
          </a:p>
          <a:p>
            <a:r>
              <a:rPr lang="en-US" sz="2800" dirty="0">
                <a:latin typeface="Calibri" panose="020F0502020204030204" pitchFamily="34" charset="0"/>
                <a:cs typeface="Calibri" panose="020F0502020204030204" pitchFamily="34" charset="0"/>
              </a:rPr>
              <a:t>WORK ALLOCATION </a:t>
            </a:r>
          </a:p>
          <a:p>
            <a:r>
              <a:rPr lang="en-US" sz="2800" dirty="0">
                <a:latin typeface="Calibri" panose="020F0502020204030204" pitchFamily="34" charset="0"/>
                <a:cs typeface="Calibri" panose="020F0502020204030204" pitchFamily="34" charset="0"/>
              </a:rPr>
              <a:t>TOOLS REQUIRED </a:t>
            </a:r>
          </a:p>
          <a:p>
            <a:r>
              <a:rPr lang="en-US" sz="2800" dirty="0">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0706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EED-B624-4A51-961B-D4B237B38AE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E3E7AB-28C6-4EDE-B4BF-4EAF2C270931}"/>
              </a:ext>
            </a:extLst>
          </p:cNvPr>
          <p:cNvSpPr>
            <a:spLocks noGrp="1"/>
          </p:cNvSpPr>
          <p:nvPr>
            <p:ph idx="1"/>
          </p:nvPr>
        </p:nvSpPr>
        <p:spPr>
          <a:xfrm>
            <a:off x="1154954" y="2603499"/>
            <a:ext cx="8825659" cy="4153435"/>
          </a:xfrm>
        </p:spPr>
        <p:txBody>
          <a:bodyPr>
            <a:normAutofit/>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Electricity bill management system project in java</a:t>
            </a:r>
            <a:r>
              <a:rPr lang="en-US" dirty="0">
                <a:latin typeface="Calibri" panose="020F0502020204030204" pitchFamily="34" charset="0"/>
                <a:cs typeface="Calibri" panose="020F0502020204030204" pitchFamily="34" charset="0"/>
              </a:rPr>
              <a:t> is a web application that is developed to automate the billing system. </a:t>
            </a:r>
          </a:p>
          <a:p>
            <a:pPr fontAlgn="base"/>
            <a:r>
              <a:rPr lang="en-US" b="1" dirty="0">
                <a:latin typeface="Calibri" panose="020F0502020204030204" pitchFamily="34" charset="0"/>
                <a:cs typeface="Calibri" panose="020F0502020204030204" pitchFamily="34" charset="0"/>
              </a:rPr>
              <a:t>Modules in electricity bill management :  </a:t>
            </a:r>
            <a:r>
              <a:rPr lang="en-US" dirty="0">
                <a:latin typeface="Calibri" panose="020F0502020204030204" pitchFamily="34" charset="0"/>
                <a:cs typeface="Calibri" panose="020F0502020204030204" pitchFamily="34" charset="0"/>
              </a:rPr>
              <a:t>Mainly there are three main modules of the application that describe the role of all the actors of the application.</a:t>
            </a:r>
          </a:p>
          <a:p>
            <a:pPr marL="0" indent="0" fontAlgn="base">
              <a:buNone/>
            </a:pPr>
            <a:r>
              <a:rPr lang="en-US" b="1" dirty="0">
                <a:latin typeface="Calibri" panose="020F0502020204030204" pitchFamily="34" charset="0"/>
                <a:cs typeface="Calibri" panose="020F0502020204030204" pitchFamily="34" charset="0"/>
              </a:rPr>
              <a:t>Login registration : </a:t>
            </a:r>
            <a:r>
              <a:rPr lang="en-US" dirty="0">
                <a:latin typeface="Calibri" panose="020F0502020204030204" pitchFamily="34" charset="0"/>
                <a:cs typeface="Calibri" panose="020F0502020204030204" pitchFamily="34" charset="0"/>
              </a:rPr>
              <a:t>Admin(Electricity board user), and User(Customer) can log in and register in the application. </a:t>
            </a:r>
          </a:p>
          <a:p>
            <a:pPr marL="0" indent="0" fontAlgn="base">
              <a:buNone/>
            </a:pPr>
            <a:r>
              <a:rPr lang="en-US" b="1" dirty="0">
                <a:latin typeface="Calibri" panose="020F0502020204030204" pitchFamily="34" charset="0"/>
                <a:cs typeface="Calibri" panose="020F0502020204030204" pitchFamily="34" charset="0"/>
              </a:rPr>
              <a:t>Billing :</a:t>
            </a:r>
            <a:r>
              <a:rPr lang="en-US" dirty="0">
                <a:latin typeface="Calibri" panose="020F0502020204030204" pitchFamily="34" charset="0"/>
                <a:cs typeface="Calibri" panose="020F0502020204030204" pitchFamily="34" charset="0"/>
              </a:rPr>
              <a:t>Admin can add details about the consumer of the details according to the consumed electricity units consumed by the consumer. Users can view the bill and check the due date all the details like start date, end date total consume electricity units ETC and process the payment. And Also the user can check the history of transactions. </a:t>
            </a:r>
          </a:p>
          <a:p>
            <a:pPr marL="0" indent="0" fontAlgn="base">
              <a:buNone/>
            </a:pPr>
            <a:r>
              <a:rPr lang="en-IN" b="1" dirty="0">
                <a:latin typeface="Calibri" panose="020F0502020204030204" pitchFamily="34" charset="0"/>
                <a:cs typeface="Calibri" panose="020F0502020204030204" pitchFamily="34" charset="0"/>
              </a:rPr>
              <a:t>Payment : </a:t>
            </a:r>
            <a:r>
              <a:rPr lang="en-US" dirty="0">
                <a:latin typeface="Calibri" panose="020F0502020204030204" pitchFamily="34" charset="0"/>
                <a:cs typeface="Calibri" panose="020F0502020204030204" pitchFamily="34" charset="0"/>
              </a:rPr>
              <a:t>Users can pay bills online so it will save time for admin as well as the user.  </a:t>
            </a:r>
          </a:p>
          <a:p>
            <a:pPr marL="0" indent="0" fontAlgn="base">
              <a:buNone/>
            </a:pPr>
            <a:r>
              <a:rPr lang="en-US" dirty="0">
                <a:latin typeface="Calibri" panose="020F0502020204030204" pitchFamily="34" charset="0"/>
                <a:cs typeface="Calibri" panose="020F0502020204030204" pitchFamily="34" charset="0"/>
              </a:rPr>
              <a:t>In this project, we are using a dummy payment page it’s not a real payment gateway. </a:t>
            </a:r>
            <a:endParaRPr lang="en-IN" b="1"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p>
          <a:p>
            <a:pPr marL="0" indent="0" fontAlgn="base">
              <a:buNone/>
            </a:pPr>
            <a:endParaRPr lang="en-US" dirty="0"/>
          </a:p>
          <a:p>
            <a:endParaRPr lang="en-US" dirty="0"/>
          </a:p>
          <a:p>
            <a:endParaRPr lang="en-IN" dirty="0"/>
          </a:p>
        </p:txBody>
      </p:sp>
    </p:spTree>
    <p:extLst>
      <p:ext uri="{BB962C8B-B14F-4D97-AF65-F5344CB8AC3E}">
        <p14:creationId xmlns:p14="http://schemas.microsoft.com/office/powerpoint/2010/main" val="20619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95D7-0410-43BC-9F7F-5AF5478A5D7F}"/>
              </a:ext>
            </a:extLst>
          </p:cNvPr>
          <p:cNvSpPr>
            <a:spLocks noGrp="1"/>
          </p:cNvSpPr>
          <p:nvPr>
            <p:ph type="title"/>
          </p:nvPr>
        </p:nvSpPr>
        <p:spPr/>
        <p:txBody>
          <a:bodyPr/>
          <a:lstStyle/>
          <a:p>
            <a:r>
              <a:rPr lang="en-US" dirty="0"/>
              <a:t>PROBLEM STATEMENT</a:t>
            </a:r>
            <a:endParaRPr lang="en-IN" dirty="0"/>
          </a:p>
        </p:txBody>
      </p:sp>
      <p:sp>
        <p:nvSpPr>
          <p:cNvPr id="7" name="Content Placeholder 6">
            <a:extLst>
              <a:ext uri="{FF2B5EF4-FFF2-40B4-BE49-F238E27FC236}">
                <a16:creationId xmlns:a16="http://schemas.microsoft.com/office/drawing/2014/main" id="{AE1EAE29-1772-4610-9702-2E9895EEE446}"/>
              </a:ext>
            </a:extLst>
          </p:cNvPr>
          <p:cNvSpPr>
            <a:spLocks noGrp="1"/>
          </p:cNvSpPr>
          <p:nvPr>
            <p:ph idx="1"/>
          </p:nvPr>
        </p:nvSpPr>
        <p:spPr/>
        <p:txBody>
          <a:bodyPr/>
          <a:lstStyle/>
          <a:p>
            <a:r>
              <a:rPr lang="en-US" sz="2400" dirty="0"/>
              <a:t>To  ensure that users receive their bills on time and the correct bill . User can pay the bills from the comfort of their home , payment process is not at all stressful. </a:t>
            </a:r>
            <a:endParaRPr lang="en-IN" sz="2400" dirty="0"/>
          </a:p>
          <a:p>
            <a:r>
              <a:rPr lang="en-IN" sz="2400" dirty="0"/>
              <a:t>This has a modern database system unlike the traditional way of storing and managing customer details that electricity companies follow.</a:t>
            </a:r>
            <a:endParaRPr lang="en-US" sz="2400" dirty="0"/>
          </a:p>
        </p:txBody>
      </p:sp>
    </p:spTree>
    <p:extLst>
      <p:ext uri="{BB962C8B-B14F-4D97-AF65-F5344CB8AC3E}">
        <p14:creationId xmlns:p14="http://schemas.microsoft.com/office/powerpoint/2010/main" val="360253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63CB-CB1A-49D7-AC67-5EF682EC924A}"/>
              </a:ext>
            </a:extLst>
          </p:cNvPr>
          <p:cNvSpPr>
            <a:spLocks noGrp="1"/>
          </p:cNvSpPr>
          <p:nvPr>
            <p:ph type="title"/>
          </p:nvPr>
        </p:nvSpPr>
        <p:spPr/>
        <p:txBody>
          <a:bodyPr/>
          <a:lstStyle/>
          <a:p>
            <a:r>
              <a:rPr lang="en-US" dirty="0"/>
              <a:t>LITERATURE SURVEY</a:t>
            </a:r>
            <a:endParaRPr lang="en-IN" dirty="0"/>
          </a:p>
        </p:txBody>
      </p:sp>
      <p:pic>
        <p:nvPicPr>
          <p:cNvPr id="4" name="Content Placeholder 3">
            <a:extLst>
              <a:ext uri="{FF2B5EF4-FFF2-40B4-BE49-F238E27FC236}">
                <a16:creationId xmlns:a16="http://schemas.microsoft.com/office/drawing/2014/main" id="{D3A790C4-341D-4C5B-B457-3901926B9EF3}"/>
              </a:ext>
            </a:extLst>
          </p:cNvPr>
          <p:cNvPicPr>
            <a:picLocks noGrp="1" noChangeAspect="1"/>
          </p:cNvPicPr>
          <p:nvPr>
            <p:ph idx="1"/>
          </p:nvPr>
        </p:nvPicPr>
        <p:blipFill>
          <a:blip r:embed="rId2"/>
          <a:stretch>
            <a:fillRect/>
          </a:stretch>
        </p:blipFill>
        <p:spPr>
          <a:xfrm>
            <a:off x="1915427" y="2709378"/>
            <a:ext cx="6872438" cy="3416300"/>
          </a:xfrm>
          <a:prstGeom prst="rect">
            <a:avLst/>
          </a:prstGeom>
        </p:spPr>
      </p:pic>
    </p:spTree>
    <p:extLst>
      <p:ext uri="{BB962C8B-B14F-4D97-AF65-F5344CB8AC3E}">
        <p14:creationId xmlns:p14="http://schemas.microsoft.com/office/powerpoint/2010/main" val="154916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F8D201-C96E-4466-AE1E-C8A367B19D00}"/>
              </a:ext>
            </a:extLst>
          </p:cNvPr>
          <p:cNvPicPr>
            <a:picLocks noChangeAspect="1"/>
          </p:cNvPicPr>
          <p:nvPr/>
        </p:nvPicPr>
        <p:blipFill>
          <a:blip r:embed="rId2"/>
          <a:stretch>
            <a:fillRect/>
          </a:stretch>
        </p:blipFill>
        <p:spPr>
          <a:xfrm>
            <a:off x="2208914" y="888421"/>
            <a:ext cx="7774171" cy="5081158"/>
          </a:xfrm>
          <a:prstGeom prst="rect">
            <a:avLst/>
          </a:prstGeom>
        </p:spPr>
      </p:pic>
    </p:spTree>
    <p:extLst>
      <p:ext uri="{BB962C8B-B14F-4D97-AF65-F5344CB8AC3E}">
        <p14:creationId xmlns:p14="http://schemas.microsoft.com/office/powerpoint/2010/main" val="202830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E945F-D370-4651-BE78-5D2EC8CF3B74}"/>
              </a:ext>
            </a:extLst>
          </p:cNvPr>
          <p:cNvPicPr>
            <a:picLocks noChangeAspect="1"/>
          </p:cNvPicPr>
          <p:nvPr/>
        </p:nvPicPr>
        <p:blipFill>
          <a:blip r:embed="rId2"/>
          <a:stretch>
            <a:fillRect/>
          </a:stretch>
        </p:blipFill>
        <p:spPr>
          <a:xfrm>
            <a:off x="2081885" y="888421"/>
            <a:ext cx="8028229" cy="5081158"/>
          </a:xfrm>
          <a:prstGeom prst="rect">
            <a:avLst/>
          </a:prstGeom>
        </p:spPr>
      </p:pic>
    </p:spTree>
    <p:extLst>
      <p:ext uri="{BB962C8B-B14F-4D97-AF65-F5344CB8AC3E}">
        <p14:creationId xmlns:p14="http://schemas.microsoft.com/office/powerpoint/2010/main" val="24552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77D33-2BD0-405E-B4BB-1F16FF7C8733}"/>
              </a:ext>
            </a:extLst>
          </p:cNvPr>
          <p:cNvPicPr>
            <a:picLocks noChangeAspect="1"/>
          </p:cNvPicPr>
          <p:nvPr/>
        </p:nvPicPr>
        <p:blipFill>
          <a:blip r:embed="rId2"/>
          <a:stretch>
            <a:fillRect/>
          </a:stretch>
        </p:blipFill>
        <p:spPr>
          <a:xfrm>
            <a:off x="2234320" y="761392"/>
            <a:ext cx="7723360" cy="5335215"/>
          </a:xfrm>
          <a:prstGeom prst="rect">
            <a:avLst/>
          </a:prstGeom>
        </p:spPr>
      </p:pic>
    </p:spTree>
    <p:extLst>
      <p:ext uri="{BB962C8B-B14F-4D97-AF65-F5344CB8AC3E}">
        <p14:creationId xmlns:p14="http://schemas.microsoft.com/office/powerpoint/2010/main" val="2578418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179</TotalTime>
  <Words>334</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Gothic</vt:lpstr>
      <vt:lpstr>Wingdings 3</vt:lpstr>
      <vt:lpstr>Ion Boardroom</vt:lpstr>
      <vt:lpstr>ELECTRICITY BILLING SYSTEM</vt:lpstr>
      <vt:lpstr>PRESENTERS</vt:lpstr>
      <vt:lpstr>INDEX</vt:lpstr>
      <vt:lpstr>INTRODUCTION</vt:lpstr>
      <vt:lpstr>PROBLEM STATEMENT</vt:lpstr>
      <vt:lpstr>LITERATURE SURVEY</vt:lpstr>
      <vt:lpstr>PowerPoint Presentation</vt:lpstr>
      <vt:lpstr>PowerPoint Presentation</vt:lpstr>
      <vt:lpstr>PowerPoint Presentation</vt:lpstr>
      <vt:lpstr>GITHUB SETUP</vt:lpstr>
      <vt:lpstr>WORK ALLOCATION</vt:lpstr>
      <vt:lpstr>TOOLS &amp; TECHNIQUES REQUIRED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bikkasani kavya mani gayathri .</dc:creator>
  <cp:lastModifiedBy>bikkasani kavya mani gayathri .</cp:lastModifiedBy>
  <cp:revision>2</cp:revision>
  <dcterms:created xsi:type="dcterms:W3CDTF">2022-10-07T05:08:01Z</dcterms:created>
  <dcterms:modified xsi:type="dcterms:W3CDTF">2022-10-07T09:29:03Z</dcterms:modified>
</cp:coreProperties>
</file>