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07D3B01-1E0B-45ED-A6C8-1E1E271428A3}" type="datetimeFigureOut">
              <a:rPr lang="en-IN" smtClean="0"/>
              <a:t>11-10-2022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03163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D3B01-1E0B-45ED-A6C8-1E1E271428A3}"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4165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920141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53642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757624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7D3B01-1E0B-45ED-A6C8-1E1E271428A3}"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3745531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7D3B01-1E0B-45ED-A6C8-1E1E271428A3}" type="datetimeFigureOut">
              <a:rPr lang="en-IN" smtClean="0"/>
              <a:t>11-10-2022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38056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07D3B01-1E0B-45ED-A6C8-1E1E271428A3}"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430526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07D3B01-1E0B-45ED-A6C8-1E1E271428A3}"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331596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D3B01-1E0B-45ED-A6C8-1E1E271428A3}"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07006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D3B01-1E0B-45ED-A6C8-1E1E271428A3}"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70331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7D3B01-1E0B-45ED-A6C8-1E1E271428A3}"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29477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7D3B01-1E0B-45ED-A6C8-1E1E271428A3}"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95709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7D3B01-1E0B-45ED-A6C8-1E1E271428A3}"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80215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D3B01-1E0B-45ED-A6C8-1E1E271428A3}"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21535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D3B01-1E0B-45ED-A6C8-1E1E271428A3}"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207125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D3B01-1E0B-45ED-A6C8-1E1E271428A3}"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9D3D7B-F494-4543-B1E7-06A44212D2C9}" type="slidenum">
              <a:rPr lang="en-IN" smtClean="0"/>
              <a:t>‹#›</a:t>
            </a:fld>
            <a:endParaRPr lang="en-IN"/>
          </a:p>
        </p:txBody>
      </p:sp>
    </p:spTree>
    <p:extLst>
      <p:ext uri="{BB962C8B-B14F-4D97-AF65-F5344CB8AC3E}">
        <p14:creationId xmlns:p14="http://schemas.microsoft.com/office/powerpoint/2010/main" val="193431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07D3B01-1E0B-45ED-A6C8-1E1E271428A3}" type="datetimeFigureOut">
              <a:rPr lang="en-IN" smtClean="0"/>
              <a:t>11-10-2022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29D3D7B-F494-4543-B1E7-06A44212D2C9}" type="slidenum">
              <a:rPr lang="en-IN" smtClean="0"/>
              <a:t>‹#›</a:t>
            </a:fld>
            <a:endParaRPr lang="en-IN"/>
          </a:p>
        </p:txBody>
      </p:sp>
    </p:spTree>
    <p:extLst>
      <p:ext uri="{BB962C8B-B14F-4D97-AF65-F5344CB8AC3E}">
        <p14:creationId xmlns:p14="http://schemas.microsoft.com/office/powerpoint/2010/main" val="1088533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359D-8400-4AFA-A210-E97A8D685DC5}"/>
              </a:ext>
            </a:extLst>
          </p:cNvPr>
          <p:cNvSpPr>
            <a:spLocks noGrp="1"/>
          </p:cNvSpPr>
          <p:nvPr>
            <p:ph type="ctrTitle"/>
          </p:nvPr>
        </p:nvSpPr>
        <p:spPr/>
        <p:txBody>
          <a:bodyPr/>
          <a:lstStyle/>
          <a:p>
            <a:r>
              <a:rPr lang="en-US" dirty="0"/>
              <a:t>ELECTRICITY BILLING SYSTEM</a:t>
            </a:r>
            <a:endParaRPr lang="en-IN" dirty="0"/>
          </a:p>
        </p:txBody>
      </p:sp>
    </p:spTree>
    <p:extLst>
      <p:ext uri="{BB962C8B-B14F-4D97-AF65-F5344CB8AC3E}">
        <p14:creationId xmlns:p14="http://schemas.microsoft.com/office/powerpoint/2010/main" val="422924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4339-F03B-41A7-945F-DFD4DB19A06A}"/>
              </a:ext>
            </a:extLst>
          </p:cNvPr>
          <p:cNvSpPr>
            <a:spLocks noGrp="1"/>
          </p:cNvSpPr>
          <p:nvPr>
            <p:ph type="title"/>
          </p:nvPr>
        </p:nvSpPr>
        <p:spPr/>
        <p:txBody>
          <a:bodyPr/>
          <a:lstStyle/>
          <a:p>
            <a:r>
              <a:rPr lang="en-US" dirty="0"/>
              <a:t>GITHUB COMMITS</a:t>
            </a:r>
            <a:endParaRPr lang="en-IN" dirty="0"/>
          </a:p>
        </p:txBody>
      </p:sp>
      <p:pic>
        <p:nvPicPr>
          <p:cNvPr id="4" name="Content Placeholder 3">
            <a:extLst>
              <a:ext uri="{FF2B5EF4-FFF2-40B4-BE49-F238E27FC236}">
                <a16:creationId xmlns:a16="http://schemas.microsoft.com/office/drawing/2014/main" id="{C91A263F-D8EF-4934-A777-78CCC1114197}"/>
              </a:ext>
            </a:extLst>
          </p:cNvPr>
          <p:cNvPicPr>
            <a:picLocks noGrp="1" noChangeAspect="1"/>
          </p:cNvPicPr>
          <p:nvPr>
            <p:ph idx="1"/>
          </p:nvPr>
        </p:nvPicPr>
        <p:blipFill>
          <a:blip r:embed="rId2"/>
          <a:stretch>
            <a:fillRect/>
          </a:stretch>
        </p:blipFill>
        <p:spPr>
          <a:xfrm>
            <a:off x="1722923" y="2473693"/>
            <a:ext cx="8104472" cy="3792353"/>
          </a:xfrm>
          <a:prstGeom prst="rect">
            <a:avLst/>
          </a:prstGeom>
        </p:spPr>
      </p:pic>
    </p:spTree>
    <p:extLst>
      <p:ext uri="{BB962C8B-B14F-4D97-AF65-F5344CB8AC3E}">
        <p14:creationId xmlns:p14="http://schemas.microsoft.com/office/powerpoint/2010/main" val="383556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3F63-12B8-46FD-A0C3-B86F039E09D5}"/>
              </a:ext>
            </a:extLst>
          </p:cNvPr>
          <p:cNvSpPr>
            <a:spLocks noGrp="1"/>
          </p:cNvSpPr>
          <p:nvPr>
            <p:ph type="title"/>
          </p:nvPr>
        </p:nvSpPr>
        <p:spPr/>
        <p:txBody>
          <a:bodyPr/>
          <a:lstStyle/>
          <a:p>
            <a:r>
              <a:rPr lang="en-US" dirty="0"/>
              <a:t>WORK ALLOCATION</a:t>
            </a:r>
            <a:endParaRPr lang="en-IN" dirty="0"/>
          </a:p>
        </p:txBody>
      </p:sp>
      <p:sp>
        <p:nvSpPr>
          <p:cNvPr id="3" name="Content Placeholder 2">
            <a:extLst>
              <a:ext uri="{FF2B5EF4-FFF2-40B4-BE49-F238E27FC236}">
                <a16:creationId xmlns:a16="http://schemas.microsoft.com/office/drawing/2014/main" id="{D3CF3001-BAC2-4468-B0BA-9944664A7D64}"/>
              </a:ext>
            </a:extLst>
          </p:cNvPr>
          <p:cNvSpPr>
            <a:spLocks noGrp="1"/>
          </p:cNvSpPr>
          <p:nvPr>
            <p:ph idx="1"/>
          </p:nvPr>
        </p:nvSpPr>
        <p:spPr/>
        <p:txBody>
          <a:bodyPr/>
          <a:lstStyle/>
          <a:p>
            <a:pPr marL="0" indent="0">
              <a:buNone/>
            </a:pPr>
            <a:r>
              <a:rPr lang="en-US" dirty="0"/>
              <a:t>B, Kavya Mani Gayathri – 2010030234</a:t>
            </a:r>
          </a:p>
          <a:p>
            <a:pPr marL="0" indent="0">
              <a:buNone/>
            </a:pPr>
            <a:r>
              <a:rPr lang="en-US" dirty="0"/>
              <a:t>Front-end , Servlet technology</a:t>
            </a:r>
          </a:p>
          <a:p>
            <a:pPr marL="0" indent="0">
              <a:buNone/>
            </a:pPr>
            <a:endParaRPr lang="en-US" dirty="0"/>
          </a:p>
          <a:p>
            <a:pPr marL="0" indent="0">
              <a:buNone/>
            </a:pPr>
            <a:r>
              <a:rPr lang="en-US" dirty="0"/>
              <a:t>B. SRAVANI - 2010030544</a:t>
            </a:r>
            <a:endParaRPr lang="en-IN" dirty="0"/>
          </a:p>
          <a:p>
            <a:pPr marL="0" indent="0">
              <a:buNone/>
            </a:pPr>
            <a:r>
              <a:rPr lang="en-IN" dirty="0"/>
              <a:t>Backend , Login</a:t>
            </a:r>
            <a:endParaRPr lang="en-US" dirty="0"/>
          </a:p>
        </p:txBody>
      </p:sp>
    </p:spTree>
    <p:extLst>
      <p:ext uri="{BB962C8B-B14F-4D97-AF65-F5344CB8AC3E}">
        <p14:creationId xmlns:p14="http://schemas.microsoft.com/office/powerpoint/2010/main" val="327606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7A3D-ED63-4D45-8BB3-6A567BCBA154}"/>
              </a:ext>
            </a:extLst>
          </p:cNvPr>
          <p:cNvSpPr>
            <a:spLocks noGrp="1"/>
          </p:cNvSpPr>
          <p:nvPr>
            <p:ph type="title"/>
          </p:nvPr>
        </p:nvSpPr>
        <p:spPr/>
        <p:txBody>
          <a:bodyPr/>
          <a:lstStyle/>
          <a:p>
            <a:r>
              <a:rPr lang="en-US" dirty="0"/>
              <a:t>TOOLS &amp; TECHNIQUES REQUIRED</a:t>
            </a:r>
            <a:endParaRPr lang="en-IN" dirty="0"/>
          </a:p>
        </p:txBody>
      </p:sp>
      <p:sp>
        <p:nvSpPr>
          <p:cNvPr id="3" name="Content Placeholder 2">
            <a:extLst>
              <a:ext uri="{FF2B5EF4-FFF2-40B4-BE49-F238E27FC236}">
                <a16:creationId xmlns:a16="http://schemas.microsoft.com/office/drawing/2014/main" id="{3207F865-D878-46F1-9809-586DFCC174FF}"/>
              </a:ext>
            </a:extLst>
          </p:cNvPr>
          <p:cNvSpPr>
            <a:spLocks noGrp="1"/>
          </p:cNvSpPr>
          <p:nvPr>
            <p:ph idx="1"/>
          </p:nvPr>
        </p:nvSpPr>
        <p:spPr/>
        <p:txBody>
          <a:bodyPr/>
          <a:lstStyle/>
          <a:p>
            <a:r>
              <a:rPr lang="en-US" dirty="0"/>
              <a:t>CLIENT/SERVER TECHNOLOGY : Servlet</a:t>
            </a:r>
          </a:p>
          <a:p>
            <a:r>
              <a:rPr lang="en-US" dirty="0"/>
              <a:t>SERVER : APACHE  TOMCAT  </a:t>
            </a:r>
          </a:p>
          <a:p>
            <a:r>
              <a:rPr lang="en-US" dirty="0"/>
              <a:t>ECLIPSE IDE</a:t>
            </a:r>
          </a:p>
          <a:p>
            <a:r>
              <a:rPr lang="en-US" dirty="0"/>
              <a:t>Front-End : JSP, HTML, CSS, JS, BOOTSTRAP</a:t>
            </a:r>
          </a:p>
          <a:p>
            <a:r>
              <a:rPr lang="en-US" dirty="0"/>
              <a:t>Back-End : MYSQL</a:t>
            </a:r>
            <a:endParaRPr lang="en-IN" dirty="0"/>
          </a:p>
        </p:txBody>
      </p:sp>
    </p:spTree>
    <p:extLst>
      <p:ext uri="{BB962C8B-B14F-4D97-AF65-F5344CB8AC3E}">
        <p14:creationId xmlns:p14="http://schemas.microsoft.com/office/powerpoint/2010/main" val="189205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6C60-F822-477D-BA81-1AB13B81453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F21526C-3C3A-42B1-BED6-97D1BB83BED5}"/>
              </a:ext>
            </a:extLst>
          </p:cNvPr>
          <p:cNvSpPr>
            <a:spLocks noGrp="1"/>
          </p:cNvSpPr>
          <p:nvPr>
            <p:ph idx="1"/>
          </p:nvPr>
        </p:nvSpPr>
        <p:spPr/>
        <p:txBody>
          <a:bodyPr/>
          <a:lstStyle/>
          <a:p>
            <a:r>
              <a:rPr lang="en-US" dirty="0"/>
              <a:t>IN CONCLUSION ,  THIS PROJECT IS AIMED AT DEVELOPING AN ONLINE SYSTEM THAT WILL ENABLE USERS OF ELECTRICITY PROVIDED BY THIS COMPANY TO CHECK THEIR ELECTRICITY BILLS AND MAKE THEIR PAYMENT ONLINE.</a:t>
            </a:r>
            <a:endParaRPr lang="en-IN" dirty="0"/>
          </a:p>
        </p:txBody>
      </p:sp>
    </p:spTree>
    <p:extLst>
      <p:ext uri="{BB962C8B-B14F-4D97-AF65-F5344CB8AC3E}">
        <p14:creationId xmlns:p14="http://schemas.microsoft.com/office/powerpoint/2010/main" val="100925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fessional thank you PNG image with transparent background | TOPpng">
            <a:extLst>
              <a:ext uri="{FF2B5EF4-FFF2-40B4-BE49-F238E27FC236}">
                <a16:creationId xmlns:a16="http://schemas.microsoft.com/office/drawing/2014/main" id="{0AA33F34-516B-4862-9E1F-5778774C8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314" y="1126156"/>
            <a:ext cx="6285297" cy="438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4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F7A0-2E9F-4C17-85DC-92D9DB82FF66}"/>
              </a:ext>
            </a:extLst>
          </p:cNvPr>
          <p:cNvSpPr>
            <a:spLocks noGrp="1"/>
          </p:cNvSpPr>
          <p:nvPr>
            <p:ph type="title"/>
          </p:nvPr>
        </p:nvSpPr>
        <p:spPr/>
        <p:txBody>
          <a:bodyPr/>
          <a:lstStyle/>
          <a:p>
            <a:r>
              <a:rPr lang="en-US" dirty="0">
                <a:latin typeface="Arial Black" panose="020B0A04020102020204" pitchFamily="34" charset="0"/>
              </a:rPr>
              <a:t>PRESENTERS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239C606-06E7-425D-846C-76E1334648B9}"/>
              </a:ext>
            </a:extLst>
          </p:cNvPr>
          <p:cNvSpPr>
            <a:spLocks noGrp="1"/>
          </p:cNvSpPr>
          <p:nvPr>
            <p:ph idx="1"/>
          </p:nvPr>
        </p:nvSpPr>
        <p:spPr/>
        <p:txBody>
          <a:bodyPr>
            <a:normAutofit/>
          </a:bodyPr>
          <a:lstStyle/>
          <a:p>
            <a:pPr marL="0" indent="0">
              <a:buNone/>
            </a:pPr>
            <a:r>
              <a:rPr lang="en-US" sz="2800" dirty="0">
                <a:latin typeface="Calibri" panose="020F0502020204030204" pitchFamily="34" charset="0"/>
                <a:cs typeface="Calibri" panose="020F0502020204030204" pitchFamily="34" charset="0"/>
              </a:rPr>
              <a:t>B. KAVYA MANI GAYATHRI – 2010030234</a:t>
            </a:r>
          </a:p>
          <a:p>
            <a:pPr marL="0" indent="0">
              <a:buNone/>
            </a:pPr>
            <a:r>
              <a:rPr lang="en-US" sz="2800" dirty="0">
                <a:latin typeface="Calibri" panose="020F0502020204030204" pitchFamily="34" charset="0"/>
                <a:cs typeface="Calibri" panose="020F0502020204030204" pitchFamily="34" charset="0"/>
              </a:rPr>
              <a:t>B. SRAVANI  - 2010030544</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6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23A1-98E0-488A-886F-F8422A95556F}"/>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5DD8B099-4859-4631-9B23-F2D0B1B3E3ED}"/>
              </a:ext>
            </a:extLst>
          </p:cNvPr>
          <p:cNvSpPr>
            <a:spLocks noGrp="1"/>
          </p:cNvSpPr>
          <p:nvPr>
            <p:ph idx="1"/>
          </p:nvPr>
        </p:nvSpPr>
        <p:spPr/>
        <p:txBody>
          <a:bodyPr>
            <a:normAutofit fontScale="92500" lnSpcReduction="10000"/>
          </a:bodyPr>
          <a:lstStyle/>
          <a:p>
            <a:r>
              <a:rPr lang="en-US" sz="2800" dirty="0">
                <a:latin typeface="Calibri" panose="020F0502020204030204" pitchFamily="34" charset="0"/>
                <a:cs typeface="Calibri" panose="020F0502020204030204" pitchFamily="34" charset="0"/>
              </a:rPr>
              <a:t>INTRODUCTION </a:t>
            </a:r>
          </a:p>
          <a:p>
            <a:r>
              <a:rPr lang="en-US" sz="2800" dirty="0">
                <a:latin typeface="Calibri" panose="020F0502020204030204" pitchFamily="34" charset="0"/>
                <a:cs typeface="Calibri" panose="020F0502020204030204" pitchFamily="34" charset="0"/>
              </a:rPr>
              <a:t>PROBLEM STATEMENT</a:t>
            </a:r>
          </a:p>
          <a:p>
            <a:r>
              <a:rPr lang="en-US" sz="2800" dirty="0">
                <a:latin typeface="Calibri" panose="020F0502020204030204" pitchFamily="34" charset="0"/>
                <a:cs typeface="Calibri" panose="020F0502020204030204" pitchFamily="34" charset="0"/>
              </a:rPr>
              <a:t>LITERATURE SURVEY</a:t>
            </a:r>
          </a:p>
          <a:p>
            <a:r>
              <a:rPr lang="en-US" sz="2800" dirty="0">
                <a:latin typeface="Calibri" panose="020F0502020204030204" pitchFamily="34" charset="0"/>
                <a:cs typeface="Calibri" panose="020F0502020204030204" pitchFamily="34" charset="0"/>
              </a:rPr>
              <a:t>GITHUB SETUP </a:t>
            </a:r>
          </a:p>
          <a:p>
            <a:r>
              <a:rPr lang="en-US" sz="2800" dirty="0">
                <a:latin typeface="Calibri" panose="020F0502020204030204" pitchFamily="34" charset="0"/>
                <a:cs typeface="Calibri" panose="020F0502020204030204" pitchFamily="34" charset="0"/>
              </a:rPr>
              <a:t>WORK ALLOCATION </a:t>
            </a:r>
          </a:p>
          <a:p>
            <a:r>
              <a:rPr lang="en-US" sz="2800" dirty="0">
                <a:latin typeface="Calibri" panose="020F0502020204030204" pitchFamily="34" charset="0"/>
                <a:cs typeface="Calibri" panose="020F0502020204030204" pitchFamily="34" charset="0"/>
              </a:rPr>
              <a:t>TOOLS REQUIRED </a:t>
            </a:r>
          </a:p>
          <a:p>
            <a:r>
              <a:rPr lang="en-US" sz="2800" dirty="0">
                <a:latin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30706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5EED-B624-4A51-961B-D4B237B38AE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6E3E7AB-28C6-4EDE-B4BF-4EAF2C270931}"/>
              </a:ext>
            </a:extLst>
          </p:cNvPr>
          <p:cNvSpPr>
            <a:spLocks noGrp="1"/>
          </p:cNvSpPr>
          <p:nvPr>
            <p:ph idx="1"/>
          </p:nvPr>
        </p:nvSpPr>
        <p:spPr>
          <a:xfrm>
            <a:off x="1154954" y="2603499"/>
            <a:ext cx="8825659" cy="4153435"/>
          </a:xfrm>
        </p:spPr>
        <p:txBody>
          <a:bodyPr>
            <a:normAutofit/>
          </a:bodyPr>
          <a:lstStyle/>
          <a:p>
            <a:endParaRPr lang="en-US" dirty="0"/>
          </a:p>
          <a:p>
            <a:r>
              <a:rPr lang="en-US" sz="2000" dirty="0"/>
              <a:t>This application is developed to manage the activity of Electricity Billing. Admin is the main user of the website who will manage every activity. This project is developed in Java and the database used here is MYSQL using MVC architecture. In the backend, we have used Servlet. </a:t>
            </a:r>
            <a:endParaRPr lang="en-IN" sz="2000" dirty="0"/>
          </a:p>
          <a:p>
            <a:r>
              <a:rPr lang="en-US" sz="2000" dirty="0"/>
              <a:t>Electricity Billing System project in java is a web application where a user can pays bill online using this system. User can pay Electricity bill online so it will be easy for user. The complete process of Electricity Bill will be managed online. There is no need to maintain record manually.</a:t>
            </a:r>
            <a:endParaRPr lang="en-IN" sz="2000" dirty="0"/>
          </a:p>
          <a:p>
            <a:pPr marL="0" indent="0">
              <a:buNone/>
            </a:pPr>
            <a:endParaRPr lang="en-IN" dirty="0"/>
          </a:p>
        </p:txBody>
      </p:sp>
    </p:spTree>
    <p:extLst>
      <p:ext uri="{BB962C8B-B14F-4D97-AF65-F5344CB8AC3E}">
        <p14:creationId xmlns:p14="http://schemas.microsoft.com/office/powerpoint/2010/main" val="206197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95D7-0410-43BC-9F7F-5AF5478A5D7F}"/>
              </a:ext>
            </a:extLst>
          </p:cNvPr>
          <p:cNvSpPr>
            <a:spLocks noGrp="1"/>
          </p:cNvSpPr>
          <p:nvPr>
            <p:ph type="title"/>
          </p:nvPr>
        </p:nvSpPr>
        <p:spPr/>
        <p:txBody>
          <a:bodyPr/>
          <a:lstStyle/>
          <a:p>
            <a:r>
              <a:rPr lang="en-US" dirty="0"/>
              <a:t>PROBLEM STATEMENT</a:t>
            </a:r>
            <a:endParaRPr lang="en-IN" dirty="0"/>
          </a:p>
        </p:txBody>
      </p:sp>
      <p:sp>
        <p:nvSpPr>
          <p:cNvPr id="7" name="Content Placeholder 6">
            <a:extLst>
              <a:ext uri="{FF2B5EF4-FFF2-40B4-BE49-F238E27FC236}">
                <a16:creationId xmlns:a16="http://schemas.microsoft.com/office/drawing/2014/main" id="{AE1EAE29-1772-4610-9702-2E9895EEE446}"/>
              </a:ext>
            </a:extLst>
          </p:cNvPr>
          <p:cNvSpPr>
            <a:spLocks noGrp="1"/>
          </p:cNvSpPr>
          <p:nvPr>
            <p:ph idx="1"/>
          </p:nvPr>
        </p:nvSpPr>
        <p:spPr>
          <a:xfrm>
            <a:off x="1154954" y="2603500"/>
            <a:ext cx="8825659" cy="3826176"/>
          </a:xfrm>
        </p:spPr>
        <p:txBody>
          <a:bodyPr>
            <a:normAutofit fontScale="77500" lnSpcReduction="20000"/>
          </a:bodyPr>
          <a:lstStyle/>
          <a:p>
            <a:r>
              <a:rPr lang="en-US" sz="2900" dirty="0" err="1"/>
              <a:t>Ebilling</a:t>
            </a:r>
            <a:r>
              <a:rPr lang="en-US" sz="2900" dirty="0"/>
              <a:t> System is developed to replace all the manual activity through an application. Through this application, the Admin who is the main user of the application will manage all the activities like add users, calculate Bill, and view Payment History etc. The main Objective of </a:t>
            </a:r>
            <a:r>
              <a:rPr lang="en-US" sz="2900" dirty="0" err="1"/>
              <a:t>Ebilling</a:t>
            </a:r>
            <a:r>
              <a:rPr lang="en-US" sz="2900" dirty="0"/>
              <a:t> System is to manage the activity of Billing System. The application will help to manage the users, calculate Bill, Pay Bill, View Payment, History and etc. This application can be used by the Electricity Board.</a:t>
            </a:r>
            <a:endParaRPr lang="en-IN" sz="2900" dirty="0"/>
          </a:p>
          <a:p>
            <a:r>
              <a:rPr lang="en-US" sz="2900" dirty="0"/>
              <a:t>This project provides a simple and beautiful interface for the admin as well as to the Users. Just Admin needs to add Users and can Calculate Bill and view Payment History as well as can update cost of charge/unit. </a:t>
            </a:r>
          </a:p>
        </p:txBody>
      </p:sp>
    </p:spTree>
    <p:extLst>
      <p:ext uri="{BB962C8B-B14F-4D97-AF65-F5344CB8AC3E}">
        <p14:creationId xmlns:p14="http://schemas.microsoft.com/office/powerpoint/2010/main" val="360253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63CB-CB1A-49D7-AC67-5EF682EC924A}"/>
              </a:ext>
            </a:extLst>
          </p:cNvPr>
          <p:cNvSpPr>
            <a:spLocks noGrp="1"/>
          </p:cNvSpPr>
          <p:nvPr>
            <p:ph type="title"/>
          </p:nvPr>
        </p:nvSpPr>
        <p:spPr/>
        <p:txBody>
          <a:bodyPr/>
          <a:lstStyle/>
          <a:p>
            <a:r>
              <a:rPr lang="en-US" dirty="0"/>
              <a:t>LITERATURE SURVEY</a:t>
            </a:r>
            <a:endParaRPr lang="en-IN" dirty="0"/>
          </a:p>
        </p:txBody>
      </p:sp>
      <p:pic>
        <p:nvPicPr>
          <p:cNvPr id="4" name="Content Placeholder 3">
            <a:extLst>
              <a:ext uri="{FF2B5EF4-FFF2-40B4-BE49-F238E27FC236}">
                <a16:creationId xmlns:a16="http://schemas.microsoft.com/office/drawing/2014/main" id="{D3A790C4-341D-4C5B-B457-3901926B9EF3}"/>
              </a:ext>
            </a:extLst>
          </p:cNvPr>
          <p:cNvPicPr>
            <a:picLocks noGrp="1" noChangeAspect="1"/>
          </p:cNvPicPr>
          <p:nvPr>
            <p:ph idx="1"/>
          </p:nvPr>
        </p:nvPicPr>
        <p:blipFill>
          <a:blip r:embed="rId2"/>
          <a:stretch>
            <a:fillRect/>
          </a:stretch>
        </p:blipFill>
        <p:spPr>
          <a:xfrm>
            <a:off x="1915427" y="2709378"/>
            <a:ext cx="6872438" cy="3416300"/>
          </a:xfrm>
          <a:prstGeom prst="rect">
            <a:avLst/>
          </a:prstGeom>
        </p:spPr>
      </p:pic>
    </p:spTree>
    <p:extLst>
      <p:ext uri="{BB962C8B-B14F-4D97-AF65-F5344CB8AC3E}">
        <p14:creationId xmlns:p14="http://schemas.microsoft.com/office/powerpoint/2010/main" val="154916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F8D201-C96E-4466-AE1E-C8A367B19D00}"/>
              </a:ext>
            </a:extLst>
          </p:cNvPr>
          <p:cNvPicPr>
            <a:picLocks noChangeAspect="1"/>
          </p:cNvPicPr>
          <p:nvPr/>
        </p:nvPicPr>
        <p:blipFill>
          <a:blip r:embed="rId2"/>
          <a:stretch>
            <a:fillRect/>
          </a:stretch>
        </p:blipFill>
        <p:spPr>
          <a:xfrm>
            <a:off x="2208914" y="888421"/>
            <a:ext cx="7774171" cy="5081158"/>
          </a:xfrm>
          <a:prstGeom prst="rect">
            <a:avLst/>
          </a:prstGeom>
        </p:spPr>
      </p:pic>
    </p:spTree>
    <p:extLst>
      <p:ext uri="{BB962C8B-B14F-4D97-AF65-F5344CB8AC3E}">
        <p14:creationId xmlns:p14="http://schemas.microsoft.com/office/powerpoint/2010/main" val="202830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0E945F-D370-4651-BE78-5D2EC8CF3B74}"/>
              </a:ext>
            </a:extLst>
          </p:cNvPr>
          <p:cNvPicPr>
            <a:picLocks noChangeAspect="1"/>
          </p:cNvPicPr>
          <p:nvPr/>
        </p:nvPicPr>
        <p:blipFill>
          <a:blip r:embed="rId2"/>
          <a:stretch>
            <a:fillRect/>
          </a:stretch>
        </p:blipFill>
        <p:spPr>
          <a:xfrm>
            <a:off x="2081885" y="888421"/>
            <a:ext cx="8028229" cy="5081158"/>
          </a:xfrm>
          <a:prstGeom prst="rect">
            <a:avLst/>
          </a:prstGeom>
        </p:spPr>
      </p:pic>
    </p:spTree>
    <p:extLst>
      <p:ext uri="{BB962C8B-B14F-4D97-AF65-F5344CB8AC3E}">
        <p14:creationId xmlns:p14="http://schemas.microsoft.com/office/powerpoint/2010/main" val="24552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777D33-2BD0-405E-B4BB-1F16FF7C8733}"/>
              </a:ext>
            </a:extLst>
          </p:cNvPr>
          <p:cNvPicPr>
            <a:picLocks noChangeAspect="1"/>
          </p:cNvPicPr>
          <p:nvPr/>
        </p:nvPicPr>
        <p:blipFill>
          <a:blip r:embed="rId2"/>
          <a:stretch>
            <a:fillRect/>
          </a:stretch>
        </p:blipFill>
        <p:spPr>
          <a:xfrm>
            <a:off x="2234320" y="761392"/>
            <a:ext cx="7723360" cy="5335215"/>
          </a:xfrm>
          <a:prstGeom prst="rect">
            <a:avLst/>
          </a:prstGeom>
        </p:spPr>
      </p:pic>
    </p:spTree>
    <p:extLst>
      <p:ext uri="{BB962C8B-B14F-4D97-AF65-F5344CB8AC3E}">
        <p14:creationId xmlns:p14="http://schemas.microsoft.com/office/powerpoint/2010/main" val="2578418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216</TotalTime>
  <Words>364</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Century Gothic</vt:lpstr>
      <vt:lpstr>Wingdings 3</vt:lpstr>
      <vt:lpstr>Ion Boardroom</vt:lpstr>
      <vt:lpstr>ELECTRICITY BILLING SYSTEM</vt:lpstr>
      <vt:lpstr>PRESENTERS</vt:lpstr>
      <vt:lpstr>INDEX</vt:lpstr>
      <vt:lpstr>INTRODUCTION</vt:lpstr>
      <vt:lpstr>PROBLEM STATEMENT</vt:lpstr>
      <vt:lpstr>LITERATURE SURVEY</vt:lpstr>
      <vt:lpstr>PowerPoint Presentation</vt:lpstr>
      <vt:lpstr>PowerPoint Presentation</vt:lpstr>
      <vt:lpstr>PowerPoint Presentation</vt:lpstr>
      <vt:lpstr>GITHUB COMMITS</vt:lpstr>
      <vt:lpstr>WORK ALLOCATION</vt:lpstr>
      <vt:lpstr>TOOLS &amp; TECHNIQUES REQUIRED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BILLING SYSTEM</dc:title>
  <dc:creator>bikkasani kavya mani gayathri .</dc:creator>
  <cp:lastModifiedBy>bikkasani kavya mani gayathri .</cp:lastModifiedBy>
  <cp:revision>4</cp:revision>
  <dcterms:created xsi:type="dcterms:W3CDTF">2022-10-07T05:08:01Z</dcterms:created>
  <dcterms:modified xsi:type="dcterms:W3CDTF">2022-10-11T14:04:07Z</dcterms:modified>
</cp:coreProperties>
</file>