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62" r:id="rId4"/>
    <p:sldId id="258" r:id="rId5"/>
    <p:sldId id="263" r:id="rId6"/>
    <p:sldId id="264"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75"/>
  </p:normalViewPr>
  <p:slideViewPr>
    <p:cSldViewPr snapToGrid="0" snapToObjects="1">
      <p:cViewPr>
        <p:scale>
          <a:sx n="77" d="100"/>
          <a:sy n="77" d="100"/>
        </p:scale>
        <p:origin x="1912"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0A0C4-C1D8-4248-BEF1-AB94C1C5AE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D7BEB1-978D-4D92-A273-C3936526EC01}">
      <dgm:prSet/>
      <dgm:spPr/>
      <dgm:t>
        <a:bodyPr/>
        <a:lstStyle/>
        <a:p>
          <a:pPr>
            <a:lnSpc>
              <a:spcPct val="100000"/>
            </a:lnSpc>
          </a:pPr>
          <a:r>
            <a:rPr lang="en-US"/>
            <a:t>Agriculture now-a-days became so easy by the use of various mechines but there are even more problems that are not solved yet .</a:t>
          </a:r>
        </a:p>
      </dgm:t>
    </dgm:pt>
    <dgm:pt modelId="{6E348876-0A0C-4463-8908-C0147A6E8473}" type="parTrans" cxnId="{2FA61EC6-8AB8-459F-B9F7-37F62ADB45B2}">
      <dgm:prSet/>
      <dgm:spPr/>
      <dgm:t>
        <a:bodyPr/>
        <a:lstStyle/>
        <a:p>
          <a:endParaRPr lang="en-US"/>
        </a:p>
      </dgm:t>
    </dgm:pt>
    <dgm:pt modelId="{01DD0077-1463-401C-8BBE-DEAA6F32DD99}" type="sibTrans" cxnId="{2FA61EC6-8AB8-459F-B9F7-37F62ADB45B2}">
      <dgm:prSet/>
      <dgm:spPr/>
      <dgm:t>
        <a:bodyPr/>
        <a:lstStyle/>
        <a:p>
          <a:endParaRPr lang="en-US"/>
        </a:p>
      </dgm:t>
    </dgm:pt>
    <dgm:pt modelId="{9DBD657A-DCF7-4F46-B398-1D50F061B699}">
      <dgm:prSet/>
      <dgm:spPr/>
      <dgm:t>
        <a:bodyPr/>
        <a:lstStyle/>
        <a:p>
          <a:pPr>
            <a:lnSpc>
              <a:spcPct val="100000"/>
            </a:lnSpc>
          </a:pPr>
          <a:r>
            <a:rPr lang="en-US"/>
            <a:t>One of the problem we get to know is Breaching manually while Rainfalls .</a:t>
          </a:r>
        </a:p>
      </dgm:t>
    </dgm:pt>
    <dgm:pt modelId="{454881D7-F281-46E4-827C-58B24968C9C6}" type="parTrans" cxnId="{8286F795-20A8-4FAC-BE5A-AB5B92D8381A}">
      <dgm:prSet/>
      <dgm:spPr/>
      <dgm:t>
        <a:bodyPr/>
        <a:lstStyle/>
        <a:p>
          <a:endParaRPr lang="en-US"/>
        </a:p>
      </dgm:t>
    </dgm:pt>
    <dgm:pt modelId="{87A47319-90B4-47ED-8DC9-3530C3051CF9}" type="sibTrans" cxnId="{8286F795-20A8-4FAC-BE5A-AB5B92D8381A}">
      <dgm:prSet/>
      <dgm:spPr/>
      <dgm:t>
        <a:bodyPr/>
        <a:lstStyle/>
        <a:p>
          <a:endParaRPr lang="en-US"/>
        </a:p>
      </dgm:t>
    </dgm:pt>
    <dgm:pt modelId="{8D9DF283-0EF1-4532-8C96-A6B8674AE3BA}">
      <dgm:prSet/>
      <dgm:spPr/>
      <dgm:t>
        <a:bodyPr/>
        <a:lstStyle/>
        <a:p>
          <a:pPr>
            <a:lnSpc>
              <a:spcPct val="100000"/>
            </a:lnSpc>
          </a:pPr>
          <a:r>
            <a:rPr lang="en-US"/>
            <a:t>Our idea is to implement Breaching through small farm dams without any manually work.</a:t>
          </a:r>
        </a:p>
      </dgm:t>
    </dgm:pt>
    <dgm:pt modelId="{2363F30A-DF90-4463-B9B1-8D76C3895186}" type="parTrans" cxnId="{D4E80FC1-BA50-4C59-9B3A-F87758B541C5}">
      <dgm:prSet/>
      <dgm:spPr/>
      <dgm:t>
        <a:bodyPr/>
        <a:lstStyle/>
        <a:p>
          <a:endParaRPr lang="en-US"/>
        </a:p>
      </dgm:t>
    </dgm:pt>
    <dgm:pt modelId="{FF206F07-FFDD-45A9-A752-9DD1033BC557}" type="sibTrans" cxnId="{D4E80FC1-BA50-4C59-9B3A-F87758B541C5}">
      <dgm:prSet/>
      <dgm:spPr/>
      <dgm:t>
        <a:bodyPr/>
        <a:lstStyle/>
        <a:p>
          <a:endParaRPr lang="en-US"/>
        </a:p>
      </dgm:t>
    </dgm:pt>
    <dgm:pt modelId="{DF4A6CFE-EB81-449A-ADDE-569F2628A93C}" type="pres">
      <dgm:prSet presAssocID="{EBD0A0C4-C1D8-4248-BEF1-AB94C1C5AE31}" presName="root" presStyleCnt="0">
        <dgm:presLayoutVars>
          <dgm:dir/>
          <dgm:resizeHandles val="exact"/>
        </dgm:presLayoutVars>
      </dgm:prSet>
      <dgm:spPr/>
    </dgm:pt>
    <dgm:pt modelId="{F91D6DD1-D1A2-40ED-9065-C3ECF7C0A9E9}" type="pres">
      <dgm:prSet presAssocID="{92D7BEB1-978D-4D92-A273-C3936526EC01}" presName="compNode" presStyleCnt="0"/>
      <dgm:spPr/>
    </dgm:pt>
    <dgm:pt modelId="{88667692-CBA9-4FE9-94E5-BE2F1706B174}" type="pres">
      <dgm:prSet presAssocID="{92D7BEB1-978D-4D92-A273-C3936526EC01}" presName="bgRect" presStyleLbl="bgShp" presStyleIdx="0" presStyleCnt="3"/>
      <dgm:spPr/>
    </dgm:pt>
    <dgm:pt modelId="{AB68EDE7-EBC1-46C5-ACCF-2DCA2736DC6E}" type="pres">
      <dgm:prSet presAssocID="{92D7BEB1-978D-4D92-A273-C3936526EC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8E5312E2-A073-4438-8A64-75FC0D1CF892}" type="pres">
      <dgm:prSet presAssocID="{92D7BEB1-978D-4D92-A273-C3936526EC01}" presName="spaceRect" presStyleCnt="0"/>
      <dgm:spPr/>
    </dgm:pt>
    <dgm:pt modelId="{1F487E5F-0BB1-48C4-A22E-C52702447E3B}" type="pres">
      <dgm:prSet presAssocID="{92D7BEB1-978D-4D92-A273-C3936526EC01}" presName="parTx" presStyleLbl="revTx" presStyleIdx="0" presStyleCnt="3">
        <dgm:presLayoutVars>
          <dgm:chMax val="0"/>
          <dgm:chPref val="0"/>
        </dgm:presLayoutVars>
      </dgm:prSet>
      <dgm:spPr/>
    </dgm:pt>
    <dgm:pt modelId="{0FB5CB2C-7B14-430B-BC19-D50E609AE50E}" type="pres">
      <dgm:prSet presAssocID="{01DD0077-1463-401C-8BBE-DEAA6F32DD99}" presName="sibTrans" presStyleCnt="0"/>
      <dgm:spPr/>
    </dgm:pt>
    <dgm:pt modelId="{A81A563B-FA6F-42D3-9DCB-0667B491B9FF}" type="pres">
      <dgm:prSet presAssocID="{9DBD657A-DCF7-4F46-B398-1D50F061B699}" presName="compNode" presStyleCnt="0"/>
      <dgm:spPr/>
    </dgm:pt>
    <dgm:pt modelId="{A5E747A2-3F4A-422A-8101-FFB5B14588CF}" type="pres">
      <dgm:prSet presAssocID="{9DBD657A-DCF7-4F46-B398-1D50F061B699}" presName="bgRect" presStyleLbl="bgShp" presStyleIdx="1" presStyleCnt="3"/>
      <dgm:spPr/>
    </dgm:pt>
    <dgm:pt modelId="{48D36C10-FF95-4523-9F69-17ACDA910FD3}" type="pres">
      <dgm:prSet presAssocID="{9DBD657A-DCF7-4F46-B398-1D50F061B6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17BBA8E0-363E-40BD-A7B9-9E487FE5D40F}" type="pres">
      <dgm:prSet presAssocID="{9DBD657A-DCF7-4F46-B398-1D50F061B699}" presName="spaceRect" presStyleCnt="0"/>
      <dgm:spPr/>
    </dgm:pt>
    <dgm:pt modelId="{527B293C-4CF9-4B24-8D8F-38210302AF74}" type="pres">
      <dgm:prSet presAssocID="{9DBD657A-DCF7-4F46-B398-1D50F061B699}" presName="parTx" presStyleLbl="revTx" presStyleIdx="1" presStyleCnt="3">
        <dgm:presLayoutVars>
          <dgm:chMax val="0"/>
          <dgm:chPref val="0"/>
        </dgm:presLayoutVars>
      </dgm:prSet>
      <dgm:spPr/>
    </dgm:pt>
    <dgm:pt modelId="{27A195DF-C994-42F9-9960-B371C9087379}" type="pres">
      <dgm:prSet presAssocID="{87A47319-90B4-47ED-8DC9-3530C3051CF9}" presName="sibTrans" presStyleCnt="0"/>
      <dgm:spPr/>
    </dgm:pt>
    <dgm:pt modelId="{3EB5D2D3-0682-4374-B929-AB9E885A03FD}" type="pres">
      <dgm:prSet presAssocID="{8D9DF283-0EF1-4532-8C96-A6B8674AE3BA}" presName="compNode" presStyleCnt="0"/>
      <dgm:spPr/>
    </dgm:pt>
    <dgm:pt modelId="{45A60E79-49C3-4B30-9E9E-A88E36616FCF}" type="pres">
      <dgm:prSet presAssocID="{8D9DF283-0EF1-4532-8C96-A6B8674AE3BA}" presName="bgRect" presStyleLbl="bgShp" presStyleIdx="2" presStyleCnt="3"/>
      <dgm:spPr/>
    </dgm:pt>
    <dgm:pt modelId="{68926E9B-B469-4579-8B2C-792C6783AD0A}" type="pres">
      <dgm:prSet presAssocID="{8D9DF283-0EF1-4532-8C96-A6B8674AE3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mill"/>
        </a:ext>
      </dgm:extLst>
    </dgm:pt>
    <dgm:pt modelId="{51BFFD02-AE9E-416D-874D-D655E5ED75F3}" type="pres">
      <dgm:prSet presAssocID="{8D9DF283-0EF1-4532-8C96-A6B8674AE3BA}" presName="spaceRect" presStyleCnt="0"/>
      <dgm:spPr/>
    </dgm:pt>
    <dgm:pt modelId="{37B7631D-A6F4-40F5-BD8D-C54AA89DE9D8}" type="pres">
      <dgm:prSet presAssocID="{8D9DF283-0EF1-4532-8C96-A6B8674AE3BA}" presName="parTx" presStyleLbl="revTx" presStyleIdx="2" presStyleCnt="3">
        <dgm:presLayoutVars>
          <dgm:chMax val="0"/>
          <dgm:chPref val="0"/>
        </dgm:presLayoutVars>
      </dgm:prSet>
      <dgm:spPr/>
    </dgm:pt>
  </dgm:ptLst>
  <dgm:cxnLst>
    <dgm:cxn modelId="{6BDD0408-037E-094C-98F1-C5971DB63B8B}" type="presOf" srcId="{EBD0A0C4-C1D8-4248-BEF1-AB94C1C5AE31}" destId="{DF4A6CFE-EB81-449A-ADDE-569F2628A93C}" srcOrd="0" destOrd="0" presId="urn:microsoft.com/office/officeart/2018/2/layout/IconVerticalSolidList"/>
    <dgm:cxn modelId="{0835193E-430D-5749-8B87-7278EACA861F}" type="presOf" srcId="{9DBD657A-DCF7-4F46-B398-1D50F061B699}" destId="{527B293C-4CF9-4B24-8D8F-38210302AF74}" srcOrd="0" destOrd="0" presId="urn:microsoft.com/office/officeart/2018/2/layout/IconVerticalSolidList"/>
    <dgm:cxn modelId="{8286F795-20A8-4FAC-BE5A-AB5B92D8381A}" srcId="{EBD0A0C4-C1D8-4248-BEF1-AB94C1C5AE31}" destId="{9DBD657A-DCF7-4F46-B398-1D50F061B699}" srcOrd="1" destOrd="0" parTransId="{454881D7-F281-46E4-827C-58B24968C9C6}" sibTransId="{87A47319-90B4-47ED-8DC9-3530C3051CF9}"/>
    <dgm:cxn modelId="{D4E80FC1-BA50-4C59-9B3A-F87758B541C5}" srcId="{EBD0A0C4-C1D8-4248-BEF1-AB94C1C5AE31}" destId="{8D9DF283-0EF1-4532-8C96-A6B8674AE3BA}" srcOrd="2" destOrd="0" parTransId="{2363F30A-DF90-4463-B9B1-8D76C3895186}" sibTransId="{FF206F07-FFDD-45A9-A752-9DD1033BC557}"/>
    <dgm:cxn modelId="{2FA61EC6-8AB8-459F-B9F7-37F62ADB45B2}" srcId="{EBD0A0C4-C1D8-4248-BEF1-AB94C1C5AE31}" destId="{92D7BEB1-978D-4D92-A273-C3936526EC01}" srcOrd="0" destOrd="0" parTransId="{6E348876-0A0C-4463-8908-C0147A6E8473}" sibTransId="{01DD0077-1463-401C-8BBE-DEAA6F32DD99}"/>
    <dgm:cxn modelId="{F6075DF2-882F-C548-A269-A1A7EB13BF72}" type="presOf" srcId="{8D9DF283-0EF1-4532-8C96-A6B8674AE3BA}" destId="{37B7631D-A6F4-40F5-BD8D-C54AA89DE9D8}" srcOrd="0" destOrd="0" presId="urn:microsoft.com/office/officeart/2018/2/layout/IconVerticalSolidList"/>
    <dgm:cxn modelId="{0BC92EF5-C11A-1844-B640-58DAEF914B9B}" type="presOf" srcId="{92D7BEB1-978D-4D92-A273-C3936526EC01}" destId="{1F487E5F-0BB1-48C4-A22E-C52702447E3B}" srcOrd="0" destOrd="0" presId="urn:microsoft.com/office/officeart/2018/2/layout/IconVerticalSolidList"/>
    <dgm:cxn modelId="{5E3CFA08-689C-BE4C-B7B1-63A1A1BA8BFC}" type="presParOf" srcId="{DF4A6CFE-EB81-449A-ADDE-569F2628A93C}" destId="{F91D6DD1-D1A2-40ED-9065-C3ECF7C0A9E9}" srcOrd="0" destOrd="0" presId="urn:microsoft.com/office/officeart/2018/2/layout/IconVerticalSolidList"/>
    <dgm:cxn modelId="{A5D6FC66-87A5-8B4E-8ADB-E4CFE9453820}" type="presParOf" srcId="{F91D6DD1-D1A2-40ED-9065-C3ECF7C0A9E9}" destId="{88667692-CBA9-4FE9-94E5-BE2F1706B174}" srcOrd="0" destOrd="0" presId="urn:microsoft.com/office/officeart/2018/2/layout/IconVerticalSolidList"/>
    <dgm:cxn modelId="{8A233C36-6961-C04A-9849-D2FBD5B4224D}" type="presParOf" srcId="{F91D6DD1-D1A2-40ED-9065-C3ECF7C0A9E9}" destId="{AB68EDE7-EBC1-46C5-ACCF-2DCA2736DC6E}" srcOrd="1" destOrd="0" presId="urn:microsoft.com/office/officeart/2018/2/layout/IconVerticalSolidList"/>
    <dgm:cxn modelId="{EF37BD72-C867-0044-8D2D-0B65B7E92A20}" type="presParOf" srcId="{F91D6DD1-D1A2-40ED-9065-C3ECF7C0A9E9}" destId="{8E5312E2-A073-4438-8A64-75FC0D1CF892}" srcOrd="2" destOrd="0" presId="urn:microsoft.com/office/officeart/2018/2/layout/IconVerticalSolidList"/>
    <dgm:cxn modelId="{A9065984-04B7-B54E-8A6C-A7BDD80C2106}" type="presParOf" srcId="{F91D6DD1-D1A2-40ED-9065-C3ECF7C0A9E9}" destId="{1F487E5F-0BB1-48C4-A22E-C52702447E3B}" srcOrd="3" destOrd="0" presId="urn:microsoft.com/office/officeart/2018/2/layout/IconVerticalSolidList"/>
    <dgm:cxn modelId="{CF9DF427-9099-4F4C-944F-93F95F6D8378}" type="presParOf" srcId="{DF4A6CFE-EB81-449A-ADDE-569F2628A93C}" destId="{0FB5CB2C-7B14-430B-BC19-D50E609AE50E}" srcOrd="1" destOrd="0" presId="urn:microsoft.com/office/officeart/2018/2/layout/IconVerticalSolidList"/>
    <dgm:cxn modelId="{2D58252C-1923-784A-B622-7F8B75CBD511}" type="presParOf" srcId="{DF4A6CFE-EB81-449A-ADDE-569F2628A93C}" destId="{A81A563B-FA6F-42D3-9DCB-0667B491B9FF}" srcOrd="2" destOrd="0" presId="urn:microsoft.com/office/officeart/2018/2/layout/IconVerticalSolidList"/>
    <dgm:cxn modelId="{0507A2A3-3BF9-BD43-BE81-44942B8C309A}" type="presParOf" srcId="{A81A563B-FA6F-42D3-9DCB-0667B491B9FF}" destId="{A5E747A2-3F4A-422A-8101-FFB5B14588CF}" srcOrd="0" destOrd="0" presId="urn:microsoft.com/office/officeart/2018/2/layout/IconVerticalSolidList"/>
    <dgm:cxn modelId="{5EDB2906-165E-F64E-B02B-375EB82DC65C}" type="presParOf" srcId="{A81A563B-FA6F-42D3-9DCB-0667B491B9FF}" destId="{48D36C10-FF95-4523-9F69-17ACDA910FD3}" srcOrd="1" destOrd="0" presId="urn:microsoft.com/office/officeart/2018/2/layout/IconVerticalSolidList"/>
    <dgm:cxn modelId="{227FD5FF-ADE5-4945-B15A-2FFA65168D7E}" type="presParOf" srcId="{A81A563B-FA6F-42D3-9DCB-0667B491B9FF}" destId="{17BBA8E0-363E-40BD-A7B9-9E487FE5D40F}" srcOrd="2" destOrd="0" presId="urn:microsoft.com/office/officeart/2018/2/layout/IconVerticalSolidList"/>
    <dgm:cxn modelId="{7F330B51-73B2-D448-A824-7EBAEA763A2C}" type="presParOf" srcId="{A81A563B-FA6F-42D3-9DCB-0667B491B9FF}" destId="{527B293C-4CF9-4B24-8D8F-38210302AF74}" srcOrd="3" destOrd="0" presId="urn:microsoft.com/office/officeart/2018/2/layout/IconVerticalSolidList"/>
    <dgm:cxn modelId="{0430725C-B7FE-F046-8525-EF5E88CF68FD}" type="presParOf" srcId="{DF4A6CFE-EB81-449A-ADDE-569F2628A93C}" destId="{27A195DF-C994-42F9-9960-B371C9087379}" srcOrd="3" destOrd="0" presId="urn:microsoft.com/office/officeart/2018/2/layout/IconVerticalSolidList"/>
    <dgm:cxn modelId="{68F7E348-E79C-7248-9B4D-851727F06CF8}" type="presParOf" srcId="{DF4A6CFE-EB81-449A-ADDE-569F2628A93C}" destId="{3EB5D2D3-0682-4374-B929-AB9E885A03FD}" srcOrd="4" destOrd="0" presId="urn:microsoft.com/office/officeart/2018/2/layout/IconVerticalSolidList"/>
    <dgm:cxn modelId="{BCDBF7B9-F1F5-4441-8DC9-C6CB9F49643C}" type="presParOf" srcId="{3EB5D2D3-0682-4374-B929-AB9E885A03FD}" destId="{45A60E79-49C3-4B30-9E9E-A88E36616FCF}" srcOrd="0" destOrd="0" presId="urn:microsoft.com/office/officeart/2018/2/layout/IconVerticalSolidList"/>
    <dgm:cxn modelId="{E1607483-323D-C04D-BE38-8B83BE06CA36}" type="presParOf" srcId="{3EB5D2D3-0682-4374-B929-AB9E885A03FD}" destId="{68926E9B-B469-4579-8B2C-792C6783AD0A}" srcOrd="1" destOrd="0" presId="urn:microsoft.com/office/officeart/2018/2/layout/IconVerticalSolidList"/>
    <dgm:cxn modelId="{70DBFEF2-A195-094F-8006-740C96F38FFE}" type="presParOf" srcId="{3EB5D2D3-0682-4374-B929-AB9E885A03FD}" destId="{51BFFD02-AE9E-416D-874D-D655E5ED75F3}" srcOrd="2" destOrd="0" presId="urn:microsoft.com/office/officeart/2018/2/layout/IconVerticalSolidList"/>
    <dgm:cxn modelId="{A84252AF-3F1B-5743-9E14-A402D572369C}" type="presParOf" srcId="{3EB5D2D3-0682-4374-B929-AB9E885A03FD}" destId="{37B7631D-A6F4-40F5-BD8D-C54AA89DE9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2F2B42-9174-4FC7-B6B1-2B85C43F53C7}"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EF3DD12D-2EFF-4B73-B4CA-1BFE5B493AE8}">
      <dgm:prSet/>
      <dgm:spPr/>
      <dgm:t>
        <a:bodyPr/>
        <a:lstStyle/>
        <a:p>
          <a:r>
            <a:rPr lang="en-US"/>
            <a:t>Main water resource</a:t>
          </a:r>
        </a:p>
      </dgm:t>
    </dgm:pt>
    <dgm:pt modelId="{6B145F3D-44E4-45B0-9FD0-07E056521804}" type="parTrans" cxnId="{08C94C73-3330-42E2-AB97-2A4D9EBF067A}">
      <dgm:prSet/>
      <dgm:spPr/>
      <dgm:t>
        <a:bodyPr/>
        <a:lstStyle/>
        <a:p>
          <a:endParaRPr lang="en-US"/>
        </a:p>
      </dgm:t>
    </dgm:pt>
    <dgm:pt modelId="{C5394BAD-BD13-4B67-830A-E7FE4D63C894}" type="sibTrans" cxnId="{08C94C73-3330-42E2-AB97-2A4D9EBF067A}">
      <dgm:prSet/>
      <dgm:spPr/>
      <dgm:t>
        <a:bodyPr/>
        <a:lstStyle/>
        <a:p>
          <a:endParaRPr lang="en-US"/>
        </a:p>
      </dgm:t>
    </dgm:pt>
    <dgm:pt modelId="{B21073BE-1FD0-4906-B2C4-9A0245304611}">
      <dgm:prSet/>
      <dgm:spPr/>
      <dgm:t>
        <a:bodyPr/>
        <a:lstStyle/>
        <a:p>
          <a:r>
            <a:rPr lang="en-US"/>
            <a:t>Awareness of water level of each crop</a:t>
          </a:r>
        </a:p>
      </dgm:t>
    </dgm:pt>
    <dgm:pt modelId="{80D2B04B-768F-4B47-A741-2DC0305AE427}" type="parTrans" cxnId="{23612897-02DB-4DED-8410-20E8C680CDC1}">
      <dgm:prSet/>
      <dgm:spPr/>
      <dgm:t>
        <a:bodyPr/>
        <a:lstStyle/>
        <a:p>
          <a:endParaRPr lang="en-US"/>
        </a:p>
      </dgm:t>
    </dgm:pt>
    <dgm:pt modelId="{2E04A5F7-64CD-4DFC-A379-50DC5A8A3956}" type="sibTrans" cxnId="{23612897-02DB-4DED-8410-20E8C680CDC1}">
      <dgm:prSet/>
      <dgm:spPr/>
      <dgm:t>
        <a:bodyPr/>
        <a:lstStyle/>
        <a:p>
          <a:endParaRPr lang="en-US"/>
        </a:p>
      </dgm:t>
    </dgm:pt>
    <dgm:pt modelId="{B180F1A7-7236-4C2C-BC9C-F4DD4531582C}">
      <dgm:prSet/>
      <dgm:spPr/>
      <dgm:t>
        <a:bodyPr/>
        <a:lstStyle/>
        <a:p>
          <a:r>
            <a:rPr lang="en-US"/>
            <a:t>Electric resourse</a:t>
          </a:r>
        </a:p>
      </dgm:t>
    </dgm:pt>
    <dgm:pt modelId="{2DD421E0-CAC1-491C-A658-5C31620B2652}" type="parTrans" cxnId="{C98899BC-9F2C-448D-A194-1983AD070C12}">
      <dgm:prSet/>
      <dgm:spPr/>
      <dgm:t>
        <a:bodyPr/>
        <a:lstStyle/>
        <a:p>
          <a:endParaRPr lang="en-US"/>
        </a:p>
      </dgm:t>
    </dgm:pt>
    <dgm:pt modelId="{EF7470AD-F851-4F39-AFC0-FF58237BEB0D}" type="sibTrans" cxnId="{C98899BC-9F2C-448D-A194-1983AD070C12}">
      <dgm:prSet/>
      <dgm:spPr/>
      <dgm:t>
        <a:bodyPr/>
        <a:lstStyle/>
        <a:p>
          <a:endParaRPr lang="en-US"/>
        </a:p>
      </dgm:t>
    </dgm:pt>
    <dgm:pt modelId="{174323D6-1AC9-4C11-AAEC-5D89D841997F}">
      <dgm:prSet/>
      <dgm:spPr/>
      <dgm:t>
        <a:bodyPr/>
        <a:lstStyle/>
        <a:p>
          <a:r>
            <a:rPr lang="en-US"/>
            <a:t>Stable plantation</a:t>
          </a:r>
        </a:p>
      </dgm:t>
    </dgm:pt>
    <dgm:pt modelId="{01A8D974-CF7C-43EA-B389-DC5D1366E0B3}" type="parTrans" cxnId="{EDB335CC-1DAF-4F22-A9DB-08B5BE891EBF}">
      <dgm:prSet/>
      <dgm:spPr/>
      <dgm:t>
        <a:bodyPr/>
        <a:lstStyle/>
        <a:p>
          <a:endParaRPr lang="en-US"/>
        </a:p>
      </dgm:t>
    </dgm:pt>
    <dgm:pt modelId="{F7F584D5-41EF-485A-A17F-F66BD5B8736B}" type="sibTrans" cxnId="{EDB335CC-1DAF-4F22-A9DB-08B5BE891EBF}">
      <dgm:prSet/>
      <dgm:spPr/>
      <dgm:t>
        <a:bodyPr/>
        <a:lstStyle/>
        <a:p>
          <a:endParaRPr lang="en-US"/>
        </a:p>
      </dgm:t>
    </dgm:pt>
    <dgm:pt modelId="{8B4D1F1F-7BBA-8E45-979C-5DAF997C0E9F}" type="pres">
      <dgm:prSet presAssocID="{672F2B42-9174-4FC7-B6B1-2B85C43F53C7}" presName="vert0" presStyleCnt="0">
        <dgm:presLayoutVars>
          <dgm:dir/>
          <dgm:animOne val="branch"/>
          <dgm:animLvl val="lvl"/>
        </dgm:presLayoutVars>
      </dgm:prSet>
      <dgm:spPr/>
    </dgm:pt>
    <dgm:pt modelId="{0CE19F51-A801-DB43-ADD1-3065F14FDF30}" type="pres">
      <dgm:prSet presAssocID="{EF3DD12D-2EFF-4B73-B4CA-1BFE5B493AE8}" presName="thickLine" presStyleLbl="alignNode1" presStyleIdx="0" presStyleCnt="4"/>
      <dgm:spPr/>
    </dgm:pt>
    <dgm:pt modelId="{079B90DC-782B-1848-A60C-1452C754EF66}" type="pres">
      <dgm:prSet presAssocID="{EF3DD12D-2EFF-4B73-B4CA-1BFE5B493AE8}" presName="horz1" presStyleCnt="0"/>
      <dgm:spPr/>
    </dgm:pt>
    <dgm:pt modelId="{7685463A-A27C-AF47-A680-9383AC459A47}" type="pres">
      <dgm:prSet presAssocID="{EF3DD12D-2EFF-4B73-B4CA-1BFE5B493AE8}" presName="tx1" presStyleLbl="revTx" presStyleIdx="0" presStyleCnt="4"/>
      <dgm:spPr/>
    </dgm:pt>
    <dgm:pt modelId="{114AF7D3-FA91-D440-BA17-B6DE990CEC2A}" type="pres">
      <dgm:prSet presAssocID="{EF3DD12D-2EFF-4B73-B4CA-1BFE5B493AE8}" presName="vert1" presStyleCnt="0"/>
      <dgm:spPr/>
    </dgm:pt>
    <dgm:pt modelId="{1040F957-14AB-934A-B9D4-7D14B457341F}" type="pres">
      <dgm:prSet presAssocID="{B21073BE-1FD0-4906-B2C4-9A0245304611}" presName="thickLine" presStyleLbl="alignNode1" presStyleIdx="1" presStyleCnt="4"/>
      <dgm:spPr/>
    </dgm:pt>
    <dgm:pt modelId="{038CB02B-B553-C24C-9383-A79732672DA8}" type="pres">
      <dgm:prSet presAssocID="{B21073BE-1FD0-4906-B2C4-9A0245304611}" presName="horz1" presStyleCnt="0"/>
      <dgm:spPr/>
    </dgm:pt>
    <dgm:pt modelId="{7DCCF75A-0C1F-8049-9D6D-74384E5B9FF6}" type="pres">
      <dgm:prSet presAssocID="{B21073BE-1FD0-4906-B2C4-9A0245304611}" presName="tx1" presStyleLbl="revTx" presStyleIdx="1" presStyleCnt="4"/>
      <dgm:spPr/>
    </dgm:pt>
    <dgm:pt modelId="{DA70AC99-B233-0B47-85E0-1D1BBDB9E4BF}" type="pres">
      <dgm:prSet presAssocID="{B21073BE-1FD0-4906-B2C4-9A0245304611}" presName="vert1" presStyleCnt="0"/>
      <dgm:spPr/>
    </dgm:pt>
    <dgm:pt modelId="{A4F62B78-684F-DF4F-9EB5-B22C020C91FA}" type="pres">
      <dgm:prSet presAssocID="{B180F1A7-7236-4C2C-BC9C-F4DD4531582C}" presName="thickLine" presStyleLbl="alignNode1" presStyleIdx="2" presStyleCnt="4"/>
      <dgm:spPr/>
    </dgm:pt>
    <dgm:pt modelId="{124AED11-A2F9-494B-BD4C-AA0CF23A5771}" type="pres">
      <dgm:prSet presAssocID="{B180F1A7-7236-4C2C-BC9C-F4DD4531582C}" presName="horz1" presStyleCnt="0"/>
      <dgm:spPr/>
    </dgm:pt>
    <dgm:pt modelId="{0AE598AA-C8D6-2A42-B4E3-7F9A091C99A0}" type="pres">
      <dgm:prSet presAssocID="{B180F1A7-7236-4C2C-BC9C-F4DD4531582C}" presName="tx1" presStyleLbl="revTx" presStyleIdx="2" presStyleCnt="4"/>
      <dgm:spPr/>
    </dgm:pt>
    <dgm:pt modelId="{C3A473D4-828B-0045-BFA0-90DBBFF17268}" type="pres">
      <dgm:prSet presAssocID="{B180F1A7-7236-4C2C-BC9C-F4DD4531582C}" presName="vert1" presStyleCnt="0"/>
      <dgm:spPr/>
    </dgm:pt>
    <dgm:pt modelId="{9D24AE90-7BE9-7246-A680-F5EB18A16A15}" type="pres">
      <dgm:prSet presAssocID="{174323D6-1AC9-4C11-AAEC-5D89D841997F}" presName="thickLine" presStyleLbl="alignNode1" presStyleIdx="3" presStyleCnt="4"/>
      <dgm:spPr/>
    </dgm:pt>
    <dgm:pt modelId="{870153BD-7F50-594E-91B1-547188DF8FC7}" type="pres">
      <dgm:prSet presAssocID="{174323D6-1AC9-4C11-AAEC-5D89D841997F}" presName="horz1" presStyleCnt="0"/>
      <dgm:spPr/>
    </dgm:pt>
    <dgm:pt modelId="{AA5CAEA0-86CD-CB4A-A7A3-245752E62923}" type="pres">
      <dgm:prSet presAssocID="{174323D6-1AC9-4C11-AAEC-5D89D841997F}" presName="tx1" presStyleLbl="revTx" presStyleIdx="3" presStyleCnt="4"/>
      <dgm:spPr/>
    </dgm:pt>
    <dgm:pt modelId="{FEDCF8F6-92C4-154A-B587-672D8826A9C9}" type="pres">
      <dgm:prSet presAssocID="{174323D6-1AC9-4C11-AAEC-5D89D841997F}" presName="vert1" presStyleCnt="0"/>
      <dgm:spPr/>
    </dgm:pt>
  </dgm:ptLst>
  <dgm:cxnLst>
    <dgm:cxn modelId="{9E2F1F2D-308E-6243-9DDD-641DAC5E1CF6}" type="presOf" srcId="{174323D6-1AC9-4C11-AAEC-5D89D841997F}" destId="{AA5CAEA0-86CD-CB4A-A7A3-245752E62923}" srcOrd="0" destOrd="0" presId="urn:microsoft.com/office/officeart/2008/layout/LinedList"/>
    <dgm:cxn modelId="{C10C7D47-D957-5E4F-AAD8-231397A3FA18}" type="presOf" srcId="{B180F1A7-7236-4C2C-BC9C-F4DD4531582C}" destId="{0AE598AA-C8D6-2A42-B4E3-7F9A091C99A0}" srcOrd="0" destOrd="0" presId="urn:microsoft.com/office/officeart/2008/layout/LinedList"/>
    <dgm:cxn modelId="{B50DD667-DB4A-7449-A49E-9365F90374CE}" type="presOf" srcId="{672F2B42-9174-4FC7-B6B1-2B85C43F53C7}" destId="{8B4D1F1F-7BBA-8E45-979C-5DAF997C0E9F}" srcOrd="0" destOrd="0" presId="urn:microsoft.com/office/officeart/2008/layout/LinedList"/>
    <dgm:cxn modelId="{08C94C73-3330-42E2-AB97-2A4D9EBF067A}" srcId="{672F2B42-9174-4FC7-B6B1-2B85C43F53C7}" destId="{EF3DD12D-2EFF-4B73-B4CA-1BFE5B493AE8}" srcOrd="0" destOrd="0" parTransId="{6B145F3D-44E4-45B0-9FD0-07E056521804}" sibTransId="{C5394BAD-BD13-4B67-830A-E7FE4D63C894}"/>
    <dgm:cxn modelId="{23612897-02DB-4DED-8410-20E8C680CDC1}" srcId="{672F2B42-9174-4FC7-B6B1-2B85C43F53C7}" destId="{B21073BE-1FD0-4906-B2C4-9A0245304611}" srcOrd="1" destOrd="0" parTransId="{80D2B04B-768F-4B47-A741-2DC0305AE427}" sibTransId="{2E04A5F7-64CD-4DFC-A379-50DC5A8A3956}"/>
    <dgm:cxn modelId="{15000AA1-4D31-784A-8960-C46C8518A42F}" type="presOf" srcId="{B21073BE-1FD0-4906-B2C4-9A0245304611}" destId="{7DCCF75A-0C1F-8049-9D6D-74384E5B9FF6}" srcOrd="0" destOrd="0" presId="urn:microsoft.com/office/officeart/2008/layout/LinedList"/>
    <dgm:cxn modelId="{C98899BC-9F2C-448D-A194-1983AD070C12}" srcId="{672F2B42-9174-4FC7-B6B1-2B85C43F53C7}" destId="{B180F1A7-7236-4C2C-BC9C-F4DD4531582C}" srcOrd="2" destOrd="0" parTransId="{2DD421E0-CAC1-491C-A658-5C31620B2652}" sibTransId="{EF7470AD-F851-4F39-AFC0-FF58237BEB0D}"/>
    <dgm:cxn modelId="{EDB335CC-1DAF-4F22-A9DB-08B5BE891EBF}" srcId="{672F2B42-9174-4FC7-B6B1-2B85C43F53C7}" destId="{174323D6-1AC9-4C11-AAEC-5D89D841997F}" srcOrd="3" destOrd="0" parTransId="{01A8D974-CF7C-43EA-B389-DC5D1366E0B3}" sibTransId="{F7F584D5-41EF-485A-A17F-F66BD5B8736B}"/>
    <dgm:cxn modelId="{9DC39FE7-8590-C64C-9CB0-FA65BE692570}" type="presOf" srcId="{EF3DD12D-2EFF-4B73-B4CA-1BFE5B493AE8}" destId="{7685463A-A27C-AF47-A680-9383AC459A47}" srcOrd="0" destOrd="0" presId="urn:microsoft.com/office/officeart/2008/layout/LinedList"/>
    <dgm:cxn modelId="{A1AB741E-5EE5-594F-A753-4899F5528527}" type="presParOf" srcId="{8B4D1F1F-7BBA-8E45-979C-5DAF997C0E9F}" destId="{0CE19F51-A801-DB43-ADD1-3065F14FDF30}" srcOrd="0" destOrd="0" presId="urn:microsoft.com/office/officeart/2008/layout/LinedList"/>
    <dgm:cxn modelId="{80DBDD8D-B77D-B246-A624-5D9CE4A2F66E}" type="presParOf" srcId="{8B4D1F1F-7BBA-8E45-979C-5DAF997C0E9F}" destId="{079B90DC-782B-1848-A60C-1452C754EF66}" srcOrd="1" destOrd="0" presId="urn:microsoft.com/office/officeart/2008/layout/LinedList"/>
    <dgm:cxn modelId="{3C7C7D33-1ECF-5D4F-B769-C3B7DB101C09}" type="presParOf" srcId="{079B90DC-782B-1848-A60C-1452C754EF66}" destId="{7685463A-A27C-AF47-A680-9383AC459A47}" srcOrd="0" destOrd="0" presId="urn:microsoft.com/office/officeart/2008/layout/LinedList"/>
    <dgm:cxn modelId="{85D7F44C-5C15-F34E-845C-3CDE94AE4776}" type="presParOf" srcId="{079B90DC-782B-1848-A60C-1452C754EF66}" destId="{114AF7D3-FA91-D440-BA17-B6DE990CEC2A}" srcOrd="1" destOrd="0" presId="urn:microsoft.com/office/officeart/2008/layout/LinedList"/>
    <dgm:cxn modelId="{AC1CC2DA-CE86-E648-B360-58DBF59BBAE8}" type="presParOf" srcId="{8B4D1F1F-7BBA-8E45-979C-5DAF997C0E9F}" destId="{1040F957-14AB-934A-B9D4-7D14B457341F}" srcOrd="2" destOrd="0" presId="urn:microsoft.com/office/officeart/2008/layout/LinedList"/>
    <dgm:cxn modelId="{42D58FF6-D80E-8345-8645-2435AD0044AB}" type="presParOf" srcId="{8B4D1F1F-7BBA-8E45-979C-5DAF997C0E9F}" destId="{038CB02B-B553-C24C-9383-A79732672DA8}" srcOrd="3" destOrd="0" presId="urn:microsoft.com/office/officeart/2008/layout/LinedList"/>
    <dgm:cxn modelId="{DB814723-0F5A-CA49-B538-B19F4ED85E5E}" type="presParOf" srcId="{038CB02B-B553-C24C-9383-A79732672DA8}" destId="{7DCCF75A-0C1F-8049-9D6D-74384E5B9FF6}" srcOrd="0" destOrd="0" presId="urn:microsoft.com/office/officeart/2008/layout/LinedList"/>
    <dgm:cxn modelId="{C137C7A3-2F40-A94C-8FA2-A6DE5C4041B5}" type="presParOf" srcId="{038CB02B-B553-C24C-9383-A79732672DA8}" destId="{DA70AC99-B233-0B47-85E0-1D1BBDB9E4BF}" srcOrd="1" destOrd="0" presId="urn:microsoft.com/office/officeart/2008/layout/LinedList"/>
    <dgm:cxn modelId="{217CAC7B-38A1-E94B-89F5-461840E4701B}" type="presParOf" srcId="{8B4D1F1F-7BBA-8E45-979C-5DAF997C0E9F}" destId="{A4F62B78-684F-DF4F-9EB5-B22C020C91FA}" srcOrd="4" destOrd="0" presId="urn:microsoft.com/office/officeart/2008/layout/LinedList"/>
    <dgm:cxn modelId="{DCBDE8A6-D0B2-1B4A-AF81-60654A02AD8E}" type="presParOf" srcId="{8B4D1F1F-7BBA-8E45-979C-5DAF997C0E9F}" destId="{124AED11-A2F9-494B-BD4C-AA0CF23A5771}" srcOrd="5" destOrd="0" presId="urn:microsoft.com/office/officeart/2008/layout/LinedList"/>
    <dgm:cxn modelId="{5A164443-9C74-6346-8D5E-5FD08443E0F5}" type="presParOf" srcId="{124AED11-A2F9-494B-BD4C-AA0CF23A5771}" destId="{0AE598AA-C8D6-2A42-B4E3-7F9A091C99A0}" srcOrd="0" destOrd="0" presId="urn:microsoft.com/office/officeart/2008/layout/LinedList"/>
    <dgm:cxn modelId="{47294721-1A3D-BA4A-97EC-64842096C29C}" type="presParOf" srcId="{124AED11-A2F9-494B-BD4C-AA0CF23A5771}" destId="{C3A473D4-828B-0045-BFA0-90DBBFF17268}" srcOrd="1" destOrd="0" presId="urn:microsoft.com/office/officeart/2008/layout/LinedList"/>
    <dgm:cxn modelId="{C0BBBAFA-772A-7E41-A775-8DD67DBA70DA}" type="presParOf" srcId="{8B4D1F1F-7BBA-8E45-979C-5DAF997C0E9F}" destId="{9D24AE90-7BE9-7246-A680-F5EB18A16A15}" srcOrd="6" destOrd="0" presId="urn:microsoft.com/office/officeart/2008/layout/LinedList"/>
    <dgm:cxn modelId="{5CF77AE1-D9FB-9440-BA66-F6F29AD630C6}" type="presParOf" srcId="{8B4D1F1F-7BBA-8E45-979C-5DAF997C0E9F}" destId="{870153BD-7F50-594E-91B1-547188DF8FC7}" srcOrd="7" destOrd="0" presId="urn:microsoft.com/office/officeart/2008/layout/LinedList"/>
    <dgm:cxn modelId="{55616EEF-42A0-1741-AA59-2C168DE51729}" type="presParOf" srcId="{870153BD-7F50-594E-91B1-547188DF8FC7}" destId="{AA5CAEA0-86CD-CB4A-A7A3-245752E62923}" srcOrd="0" destOrd="0" presId="urn:microsoft.com/office/officeart/2008/layout/LinedList"/>
    <dgm:cxn modelId="{00003A42-A6AC-8F47-B6F0-D9565AD89A78}" type="presParOf" srcId="{870153BD-7F50-594E-91B1-547188DF8FC7}" destId="{FEDCF8F6-92C4-154A-B587-672D8826A9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7692-CBA9-4FE9-94E5-BE2F1706B174}">
      <dsp:nvSpPr>
        <dsp:cNvPr id="0" name=""/>
        <dsp:cNvSpPr/>
      </dsp:nvSpPr>
      <dsp:spPr>
        <a:xfrm>
          <a:off x="0" y="64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8EDE7-EBC1-46C5-ACCF-2DCA2736DC6E}">
      <dsp:nvSpPr>
        <dsp:cNvPr id="0" name=""/>
        <dsp:cNvSpPr/>
      </dsp:nvSpPr>
      <dsp:spPr>
        <a:xfrm>
          <a:off x="453764" y="338151"/>
          <a:ext cx="825026" cy="82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487E5F-0BB1-48C4-A22E-C52702447E3B}">
      <dsp:nvSpPr>
        <dsp:cNvPr id="0" name=""/>
        <dsp:cNvSpPr/>
      </dsp:nvSpPr>
      <dsp:spPr>
        <a:xfrm>
          <a:off x="1732555" y="64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800100">
            <a:lnSpc>
              <a:spcPct val="100000"/>
            </a:lnSpc>
            <a:spcBef>
              <a:spcPct val="0"/>
            </a:spcBef>
            <a:spcAft>
              <a:spcPct val="35000"/>
            </a:spcAft>
            <a:buNone/>
          </a:pPr>
          <a:r>
            <a:rPr lang="en-US" sz="1800" kern="1200"/>
            <a:t>Agriculture now-a-days became so easy by the use of various mechines but there are even more problems that are not solved yet .</a:t>
          </a:r>
        </a:p>
      </dsp:txBody>
      <dsp:txXfrm>
        <a:off x="1732555" y="641"/>
        <a:ext cx="4180881" cy="1500047"/>
      </dsp:txXfrm>
    </dsp:sp>
    <dsp:sp modelId="{A5E747A2-3F4A-422A-8101-FFB5B14588CF}">
      <dsp:nvSpPr>
        <dsp:cNvPr id="0" name=""/>
        <dsp:cNvSpPr/>
      </dsp:nvSpPr>
      <dsp:spPr>
        <a:xfrm>
          <a:off x="0" y="187570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36C10-FF95-4523-9F69-17ACDA910FD3}">
      <dsp:nvSpPr>
        <dsp:cNvPr id="0" name=""/>
        <dsp:cNvSpPr/>
      </dsp:nvSpPr>
      <dsp:spPr>
        <a:xfrm>
          <a:off x="453764" y="2213211"/>
          <a:ext cx="825026" cy="82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7B293C-4CF9-4B24-8D8F-38210302AF74}">
      <dsp:nvSpPr>
        <dsp:cNvPr id="0" name=""/>
        <dsp:cNvSpPr/>
      </dsp:nvSpPr>
      <dsp:spPr>
        <a:xfrm>
          <a:off x="1732555" y="187570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800100">
            <a:lnSpc>
              <a:spcPct val="100000"/>
            </a:lnSpc>
            <a:spcBef>
              <a:spcPct val="0"/>
            </a:spcBef>
            <a:spcAft>
              <a:spcPct val="35000"/>
            </a:spcAft>
            <a:buNone/>
          </a:pPr>
          <a:r>
            <a:rPr lang="en-US" sz="1800" kern="1200"/>
            <a:t>One of the problem we get to know is Breaching manually while Rainfalls .</a:t>
          </a:r>
        </a:p>
      </dsp:txBody>
      <dsp:txXfrm>
        <a:off x="1732555" y="1875701"/>
        <a:ext cx="4180881" cy="1500047"/>
      </dsp:txXfrm>
    </dsp:sp>
    <dsp:sp modelId="{45A60E79-49C3-4B30-9E9E-A88E36616FCF}">
      <dsp:nvSpPr>
        <dsp:cNvPr id="0" name=""/>
        <dsp:cNvSpPr/>
      </dsp:nvSpPr>
      <dsp:spPr>
        <a:xfrm>
          <a:off x="0" y="3750760"/>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26E9B-B469-4579-8B2C-792C6783AD0A}">
      <dsp:nvSpPr>
        <dsp:cNvPr id="0" name=""/>
        <dsp:cNvSpPr/>
      </dsp:nvSpPr>
      <dsp:spPr>
        <a:xfrm>
          <a:off x="453764" y="4088271"/>
          <a:ext cx="825026" cy="8250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B7631D-A6F4-40F5-BD8D-C54AA89DE9D8}">
      <dsp:nvSpPr>
        <dsp:cNvPr id="0" name=""/>
        <dsp:cNvSpPr/>
      </dsp:nvSpPr>
      <dsp:spPr>
        <a:xfrm>
          <a:off x="1732555" y="3750760"/>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800100">
            <a:lnSpc>
              <a:spcPct val="100000"/>
            </a:lnSpc>
            <a:spcBef>
              <a:spcPct val="0"/>
            </a:spcBef>
            <a:spcAft>
              <a:spcPct val="35000"/>
            </a:spcAft>
            <a:buNone/>
          </a:pPr>
          <a:r>
            <a:rPr lang="en-US" sz="1800" kern="1200"/>
            <a:t>Our idea is to implement Breaching through small farm dams without any manually work.</a:t>
          </a:r>
        </a:p>
      </dsp:txBody>
      <dsp:txXfrm>
        <a:off x="1732555" y="3750760"/>
        <a:ext cx="4180881" cy="1500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19F51-A801-DB43-ADD1-3065F14FDF30}">
      <dsp:nvSpPr>
        <dsp:cNvPr id="0" name=""/>
        <dsp:cNvSpPr/>
      </dsp:nvSpPr>
      <dsp:spPr>
        <a:xfrm>
          <a:off x="0" y="0"/>
          <a:ext cx="96043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5463A-A27C-AF47-A680-9383AC459A47}">
      <dsp:nvSpPr>
        <dsp:cNvPr id="0" name=""/>
        <dsp:cNvSpPr/>
      </dsp:nvSpPr>
      <dsp:spPr>
        <a:xfrm>
          <a:off x="0" y="0"/>
          <a:ext cx="9604375" cy="929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Main water resource</a:t>
          </a:r>
        </a:p>
      </dsp:txBody>
      <dsp:txXfrm>
        <a:off x="0" y="0"/>
        <a:ext cx="9604375" cy="929592"/>
      </dsp:txXfrm>
    </dsp:sp>
    <dsp:sp modelId="{1040F957-14AB-934A-B9D4-7D14B457341F}">
      <dsp:nvSpPr>
        <dsp:cNvPr id="0" name=""/>
        <dsp:cNvSpPr/>
      </dsp:nvSpPr>
      <dsp:spPr>
        <a:xfrm>
          <a:off x="0" y="929592"/>
          <a:ext cx="96043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CF75A-0C1F-8049-9D6D-74384E5B9FF6}">
      <dsp:nvSpPr>
        <dsp:cNvPr id="0" name=""/>
        <dsp:cNvSpPr/>
      </dsp:nvSpPr>
      <dsp:spPr>
        <a:xfrm>
          <a:off x="0" y="929592"/>
          <a:ext cx="9604375" cy="929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Awareness of water level of each crop</a:t>
          </a:r>
        </a:p>
      </dsp:txBody>
      <dsp:txXfrm>
        <a:off x="0" y="929592"/>
        <a:ext cx="9604375" cy="929592"/>
      </dsp:txXfrm>
    </dsp:sp>
    <dsp:sp modelId="{A4F62B78-684F-DF4F-9EB5-B22C020C91FA}">
      <dsp:nvSpPr>
        <dsp:cNvPr id="0" name=""/>
        <dsp:cNvSpPr/>
      </dsp:nvSpPr>
      <dsp:spPr>
        <a:xfrm>
          <a:off x="0" y="1859185"/>
          <a:ext cx="96043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598AA-C8D6-2A42-B4E3-7F9A091C99A0}">
      <dsp:nvSpPr>
        <dsp:cNvPr id="0" name=""/>
        <dsp:cNvSpPr/>
      </dsp:nvSpPr>
      <dsp:spPr>
        <a:xfrm>
          <a:off x="0" y="1859184"/>
          <a:ext cx="9604375" cy="929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Electric resourse</a:t>
          </a:r>
        </a:p>
      </dsp:txBody>
      <dsp:txXfrm>
        <a:off x="0" y="1859184"/>
        <a:ext cx="9604375" cy="929592"/>
      </dsp:txXfrm>
    </dsp:sp>
    <dsp:sp modelId="{9D24AE90-7BE9-7246-A680-F5EB18A16A15}">
      <dsp:nvSpPr>
        <dsp:cNvPr id="0" name=""/>
        <dsp:cNvSpPr/>
      </dsp:nvSpPr>
      <dsp:spPr>
        <a:xfrm>
          <a:off x="0" y="2788777"/>
          <a:ext cx="9604375"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CAEA0-86CD-CB4A-A7A3-245752E62923}">
      <dsp:nvSpPr>
        <dsp:cNvPr id="0" name=""/>
        <dsp:cNvSpPr/>
      </dsp:nvSpPr>
      <dsp:spPr>
        <a:xfrm>
          <a:off x="0" y="2788777"/>
          <a:ext cx="9604375" cy="929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Stable plantation</a:t>
          </a:r>
        </a:p>
      </dsp:txBody>
      <dsp:txXfrm>
        <a:off x="0" y="2788777"/>
        <a:ext cx="9604375" cy="9295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GB"/>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1/29/22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672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4126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6578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261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GB"/>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9503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1829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8971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590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7439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8194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GB"/>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1/29/22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4483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1/29/22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6357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Picture 53">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6" name="Straight Connector 55">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outdoor, sky, grass, person&#10;&#10;Description automatically generated">
            <a:extLst>
              <a:ext uri="{FF2B5EF4-FFF2-40B4-BE49-F238E27FC236}">
                <a16:creationId xmlns:a16="http://schemas.microsoft.com/office/drawing/2014/main" id="{C4478145-207D-694A-A61C-0549484F43E7}"/>
              </a:ext>
            </a:extLst>
          </p:cNvPr>
          <p:cNvPicPr>
            <a:picLocks noChangeAspect="1"/>
          </p:cNvPicPr>
          <p:nvPr/>
        </p:nvPicPr>
        <p:blipFill rotWithShape="1">
          <a:blip r:embed="rId3">
            <a:alphaModFix amt="50000"/>
          </a:blip>
          <a:srcRect l="2"/>
          <a:stretch/>
        </p:blipFill>
        <p:spPr>
          <a:xfrm>
            <a:off x="305" y="10"/>
            <a:ext cx="12191695" cy="6857990"/>
          </a:xfrm>
          <a:prstGeom prst="rect">
            <a:avLst/>
          </a:prstGeom>
        </p:spPr>
      </p:pic>
      <p:sp>
        <p:nvSpPr>
          <p:cNvPr id="6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2"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4" name="Rectangle 6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873E83A-5DB4-4D4E-A1EF-C38A0877D3E3}"/>
              </a:ext>
            </a:extLst>
          </p:cNvPr>
          <p:cNvSpPr>
            <a:spLocks noGrp="1"/>
          </p:cNvSpPr>
          <p:nvPr>
            <p:ph type="ctrTitle"/>
          </p:nvPr>
        </p:nvSpPr>
        <p:spPr>
          <a:xfrm>
            <a:off x="1130271" y="1193800"/>
            <a:ext cx="3193050" cy="4699000"/>
          </a:xfrm>
        </p:spPr>
        <p:txBody>
          <a:bodyPr vert="horz" lIns="91440" tIns="45720" rIns="91440" bIns="45720" rtlCol="0" anchor="ctr">
            <a:normAutofit/>
          </a:bodyPr>
          <a:lstStyle/>
          <a:p>
            <a:r>
              <a:rPr lang="en-US" sz="3200" spc="200" baseline="0">
                <a:solidFill>
                  <a:schemeClr val="tx1"/>
                </a:solidFill>
              </a:rPr>
              <a:t>Modern breaching</a:t>
            </a:r>
            <a:br>
              <a:rPr lang="en-US" sz="3200" spc="200" baseline="0">
                <a:solidFill>
                  <a:schemeClr val="tx1"/>
                </a:solidFill>
              </a:rPr>
            </a:br>
            <a:endParaRPr lang="en-US" sz="3200" spc="200" baseline="0">
              <a:solidFill>
                <a:schemeClr val="tx1"/>
              </a:solidFill>
            </a:endParaRPr>
          </a:p>
        </p:txBody>
      </p:sp>
      <p:cxnSp>
        <p:nvCxnSpPr>
          <p:cNvPr id="66" name="Straight Connector 6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97FF297-834F-6344-9D24-2A5EDED0E253}"/>
              </a:ext>
            </a:extLst>
          </p:cNvPr>
          <p:cNvSpPr>
            <a:spLocks noGrp="1"/>
          </p:cNvSpPr>
          <p:nvPr>
            <p:ph type="subTitle" idx="1"/>
          </p:nvPr>
        </p:nvSpPr>
        <p:spPr>
          <a:xfrm>
            <a:off x="4976636" y="1193800"/>
            <a:ext cx="6085091" cy="4699000"/>
          </a:xfrm>
        </p:spPr>
        <p:txBody>
          <a:bodyPr vert="horz" lIns="91440" tIns="45720" rIns="91440" bIns="45720" rtlCol="0" anchor="ctr">
            <a:normAutofit/>
          </a:bodyPr>
          <a:lstStyle/>
          <a:p>
            <a:pPr indent="-228600" algn="l">
              <a:buFont typeface="Arial" panose="020B0604020202020204" pitchFamily="34" charset="0"/>
              <a:buChar char="•"/>
            </a:pPr>
            <a:r>
              <a:rPr lang="en-US"/>
              <a:t>TEAM MENBERS</a:t>
            </a:r>
          </a:p>
          <a:p>
            <a:pPr indent="-228600" algn="l">
              <a:buFont typeface="Arial" panose="020B0604020202020204" pitchFamily="34" charset="0"/>
              <a:buChar char="•"/>
            </a:pPr>
            <a:r>
              <a:rPr lang="en-US"/>
              <a:t>1]DILEEP SAI LAVU</a:t>
            </a:r>
          </a:p>
          <a:p>
            <a:pPr indent="-228600" algn="l">
              <a:buFont typeface="Arial" panose="020B0604020202020204" pitchFamily="34" charset="0"/>
              <a:buChar char="•"/>
            </a:pPr>
            <a:r>
              <a:rPr lang="en-US"/>
              <a:t>2]ANIL KUMAR.               </a:t>
            </a:r>
          </a:p>
          <a:p>
            <a:pPr indent="-228600" algn="l">
              <a:buFont typeface="Arial" panose="020B0604020202020204" pitchFamily="34" charset="0"/>
              <a:buChar char="•"/>
            </a:pPr>
            <a:r>
              <a:rPr lang="en-US"/>
              <a:t>3]SAI RISHAL    </a:t>
            </a:r>
            <a:endParaRPr lang="en-US" dirty="0"/>
          </a:p>
        </p:txBody>
      </p:sp>
      <p:sp>
        <p:nvSpPr>
          <p:cNvPr id="6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07933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CF9-CDD2-2B4D-801E-A135A5D755F6}"/>
              </a:ext>
            </a:extLst>
          </p:cNvPr>
          <p:cNvSpPr>
            <a:spLocks noGrp="1"/>
          </p:cNvSpPr>
          <p:nvPr>
            <p:ph type="title"/>
          </p:nvPr>
        </p:nvSpPr>
        <p:spPr>
          <a:xfrm>
            <a:off x="7555992" y="2307409"/>
            <a:ext cx="3157577" cy="3747316"/>
          </a:xfrm>
        </p:spPr>
        <p:txBody>
          <a:bodyPr anchor="t">
            <a:normAutofit/>
          </a:bodyPr>
          <a:lstStyle/>
          <a:p>
            <a:r>
              <a:rPr lang="en-US" dirty="0"/>
              <a:t>ABSTRACT</a:t>
            </a:r>
            <a:br>
              <a:rPr lang="en-US" dirty="0"/>
            </a:br>
            <a:endParaRPr lang="en-US" dirty="0"/>
          </a:p>
        </p:txBody>
      </p:sp>
      <p:graphicFrame>
        <p:nvGraphicFramePr>
          <p:cNvPr id="25" name="Content Placeholder 2">
            <a:extLst>
              <a:ext uri="{FF2B5EF4-FFF2-40B4-BE49-F238E27FC236}">
                <a16:creationId xmlns:a16="http://schemas.microsoft.com/office/drawing/2014/main" id="{4E95BBFF-D0FD-453F-8FFC-A73DEBCEFFA6}"/>
              </a:ext>
            </a:extLst>
          </p:cNvPr>
          <p:cNvGraphicFramePr>
            <a:graphicFrameLocks noGrp="1"/>
          </p:cNvGraphicFramePr>
          <p:nvPr>
            <p:ph idx="1"/>
            <p:extLst>
              <p:ext uri="{D42A27DB-BD31-4B8C-83A1-F6EECF244321}">
                <p14:modId xmlns:p14="http://schemas.microsoft.com/office/powerpoint/2010/main" val="4220657876"/>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49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54">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ss, outdoor, bushes, vegetable&#10;&#10;Description automatically generated">
            <a:extLst>
              <a:ext uri="{FF2B5EF4-FFF2-40B4-BE49-F238E27FC236}">
                <a16:creationId xmlns:a16="http://schemas.microsoft.com/office/drawing/2014/main" id="{99184C34-F0CD-0049-AC35-2D54AFD9018D}"/>
              </a:ext>
            </a:extLst>
          </p:cNvPr>
          <p:cNvPicPr>
            <a:picLocks noChangeAspect="1"/>
          </p:cNvPicPr>
          <p:nvPr/>
        </p:nvPicPr>
        <p:blipFill rotWithShape="1">
          <a:blip r:embed="rId2">
            <a:alphaModFix amt="50000"/>
          </a:blip>
          <a:srcRect l="447"/>
          <a:stretch/>
        </p:blipFill>
        <p:spPr>
          <a:xfrm>
            <a:off x="305" y="10"/>
            <a:ext cx="12191695" cy="6857990"/>
          </a:xfrm>
          <a:prstGeom prst="rect">
            <a:avLst/>
          </a:prstGeom>
        </p:spPr>
      </p:pic>
      <p:sp>
        <p:nvSpPr>
          <p:cNvPr id="57"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9"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1" name="Rectangle 60">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0B17378-DE9C-8E4A-BA65-BEB0916CFD42}"/>
              </a:ext>
            </a:extLst>
          </p:cNvPr>
          <p:cNvSpPr>
            <a:spLocks noGrp="1"/>
          </p:cNvSpPr>
          <p:nvPr>
            <p:ph type="title"/>
          </p:nvPr>
        </p:nvSpPr>
        <p:spPr>
          <a:xfrm>
            <a:off x="1130271" y="1193800"/>
            <a:ext cx="3193050" cy="4699000"/>
          </a:xfrm>
        </p:spPr>
        <p:txBody>
          <a:bodyPr anchor="ctr">
            <a:normAutofit/>
          </a:bodyPr>
          <a:lstStyle/>
          <a:p>
            <a:r>
              <a:rPr lang="en-US">
                <a:solidFill>
                  <a:schemeClr val="tx1"/>
                </a:solidFill>
              </a:rPr>
              <a:t>Problem statement</a:t>
            </a:r>
          </a:p>
        </p:txBody>
      </p:sp>
      <p:cxnSp>
        <p:nvCxnSpPr>
          <p:cNvPr id="63" name="Straight Connector 62">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15C1E34C-A820-7341-84B4-D5DD0EE3BE54}"/>
              </a:ext>
            </a:extLst>
          </p:cNvPr>
          <p:cNvSpPr>
            <a:spLocks noGrp="1"/>
          </p:cNvSpPr>
          <p:nvPr>
            <p:ph idx="1"/>
          </p:nvPr>
        </p:nvSpPr>
        <p:spPr>
          <a:xfrm>
            <a:off x="4976636" y="1193800"/>
            <a:ext cx="6085091" cy="4699000"/>
          </a:xfrm>
        </p:spPr>
        <p:txBody>
          <a:bodyPr anchor="ctr">
            <a:normAutofit/>
          </a:bodyPr>
          <a:lstStyle/>
          <a:p>
            <a:r>
              <a:rPr lang="en-IN"/>
              <a:t>The crops which are submerged in water will die due to inability to exchange atmospheric gases.</a:t>
            </a:r>
          </a:p>
          <a:p>
            <a:r>
              <a:rPr lang="en-IN"/>
              <a:t>Farmers will be unable to access their fields.</a:t>
            </a:r>
          </a:p>
          <a:p>
            <a:r>
              <a:rPr lang="en-IN"/>
              <a:t>Crop yields will fall dramatically.</a:t>
            </a:r>
          </a:p>
          <a:p>
            <a:r>
              <a:rPr lang="en-IN"/>
              <a:t>There will be a loss of money due to low yield as well as the cost of applying fertilizers and fertilizers again.</a:t>
            </a:r>
          </a:p>
          <a:p>
            <a:endParaRPr lang="en-IN"/>
          </a:p>
          <a:p>
            <a:endParaRPr lang="en-US" dirty="0"/>
          </a:p>
        </p:txBody>
      </p:sp>
      <p:sp>
        <p:nvSpPr>
          <p:cNvPr id="65"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060635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0BCC-DC37-EA4F-A0DF-10A45ADC7DE3}"/>
              </a:ext>
            </a:extLst>
          </p:cNvPr>
          <p:cNvSpPr>
            <a:spLocks noGrp="1"/>
          </p:cNvSpPr>
          <p:nvPr>
            <p:ph type="title"/>
          </p:nvPr>
        </p:nvSpPr>
        <p:spPr>
          <a:xfrm>
            <a:off x="7218030" y="804520"/>
            <a:ext cx="4028674" cy="1049235"/>
          </a:xfrm>
        </p:spPr>
        <p:txBody>
          <a:bodyPr>
            <a:normAutofit/>
          </a:bodyPr>
          <a:lstStyle/>
          <a:p>
            <a:r>
              <a:rPr lang="en-US" dirty="0">
                <a:latin typeface="ACADEMY ENGRAVED LET PLAIN:1.0" panose="02000000000000000000" pitchFamily="2" charset="0"/>
              </a:rPr>
              <a:t>Introduction</a:t>
            </a:r>
          </a:p>
        </p:txBody>
      </p:sp>
      <p:grpSp>
        <p:nvGrpSpPr>
          <p:cNvPr id="13" name="Group 9">
            <a:extLst>
              <a:ext uri="{FF2B5EF4-FFF2-40B4-BE49-F238E27FC236}">
                <a16:creationId xmlns:a16="http://schemas.microsoft.com/office/drawing/2014/main" id="{C7016F8E-4B6E-4DFC-BA39-E5E5A3755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4" name="Rectangle 10">
              <a:extLst>
                <a:ext uri="{FF2B5EF4-FFF2-40B4-BE49-F238E27FC236}">
                  <a16:creationId xmlns:a16="http://schemas.microsoft.com/office/drawing/2014/main" id="{B09AB234-3412-4122-A650-D5392EB1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1795E687-65D6-4F8E-93AC-0247C33E8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picture containing ground, outdoor, plant, sandy&#10;&#10;Description automatically generated">
            <a:extLst>
              <a:ext uri="{FF2B5EF4-FFF2-40B4-BE49-F238E27FC236}">
                <a16:creationId xmlns:a16="http://schemas.microsoft.com/office/drawing/2014/main" id="{51E4C6BD-EE13-3A49-BF3A-F2147B828CD3}"/>
              </a:ext>
            </a:extLst>
          </p:cNvPr>
          <p:cNvPicPr>
            <a:picLocks noChangeAspect="1"/>
          </p:cNvPicPr>
          <p:nvPr/>
        </p:nvPicPr>
        <p:blipFill rotWithShape="1">
          <a:blip r:embed="rId3"/>
          <a:srcRect l="3200" r="3195" b="-2"/>
          <a:stretch/>
        </p:blipFill>
        <p:spPr>
          <a:xfrm>
            <a:off x="1271223" y="1116345"/>
            <a:ext cx="4825148" cy="3866172"/>
          </a:xfrm>
          <a:prstGeom prst="rect">
            <a:avLst/>
          </a:prstGeom>
        </p:spPr>
      </p:pic>
      <p:sp>
        <p:nvSpPr>
          <p:cNvPr id="3" name="Content Placeholder 2">
            <a:extLst>
              <a:ext uri="{FF2B5EF4-FFF2-40B4-BE49-F238E27FC236}">
                <a16:creationId xmlns:a16="http://schemas.microsoft.com/office/drawing/2014/main" id="{C54E3655-A70C-754E-9648-D7C18CE8CDF6}"/>
              </a:ext>
            </a:extLst>
          </p:cNvPr>
          <p:cNvSpPr>
            <a:spLocks noGrp="1"/>
          </p:cNvSpPr>
          <p:nvPr>
            <p:ph idx="1"/>
          </p:nvPr>
        </p:nvSpPr>
        <p:spPr>
          <a:xfrm>
            <a:off x="7218029" y="2015732"/>
            <a:ext cx="3520368" cy="3450613"/>
          </a:xfrm>
        </p:spPr>
        <p:txBody>
          <a:bodyPr>
            <a:normAutofit/>
          </a:bodyPr>
          <a:lstStyle/>
          <a:p>
            <a:pPr>
              <a:buClr>
                <a:srgbClr val="EBC78C"/>
              </a:buClr>
            </a:pPr>
            <a:r>
              <a:rPr lang="en-US"/>
              <a:t>Our project consists of two main domains :</a:t>
            </a:r>
          </a:p>
          <a:p>
            <a:pPr>
              <a:buClr>
                <a:srgbClr val="EBC78C"/>
              </a:buClr>
            </a:pPr>
            <a:r>
              <a:rPr lang="en-US"/>
              <a:t>1] making water to leave from farm land to out</a:t>
            </a:r>
          </a:p>
          <a:p>
            <a:pPr>
              <a:buClr>
                <a:srgbClr val="EBC78C"/>
              </a:buClr>
            </a:pPr>
            <a:r>
              <a:rPr lang="en-US"/>
              <a:t>2]making the water which is out to enter into the water resourses</a:t>
            </a:r>
          </a:p>
        </p:txBody>
      </p:sp>
    </p:spTree>
    <p:extLst>
      <p:ext uri="{BB962C8B-B14F-4D97-AF65-F5344CB8AC3E}">
        <p14:creationId xmlns:p14="http://schemas.microsoft.com/office/powerpoint/2010/main" val="397841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DCC3-B1BB-9C41-A449-74AD90461CA5}"/>
              </a:ext>
            </a:extLst>
          </p:cNvPr>
          <p:cNvSpPr>
            <a:spLocks noGrp="1"/>
          </p:cNvSpPr>
          <p:nvPr>
            <p:ph type="title"/>
          </p:nvPr>
        </p:nvSpPr>
        <p:spPr>
          <a:xfrm>
            <a:off x="1451580" y="804520"/>
            <a:ext cx="3530157" cy="1049235"/>
          </a:xfrm>
        </p:spPr>
        <p:txBody>
          <a:bodyPr>
            <a:normAutofit/>
          </a:bodyPr>
          <a:lstStyle/>
          <a:p>
            <a:r>
              <a:rPr lang="en-US"/>
              <a:t>DOAMIN 1</a:t>
            </a:r>
            <a:endParaRPr lang="en-US" dirty="0"/>
          </a:p>
        </p:txBody>
      </p:sp>
      <p:sp>
        <p:nvSpPr>
          <p:cNvPr id="3" name="Content Placeholder 2">
            <a:extLst>
              <a:ext uri="{FF2B5EF4-FFF2-40B4-BE49-F238E27FC236}">
                <a16:creationId xmlns:a16="http://schemas.microsoft.com/office/drawing/2014/main" id="{751989BC-A62B-0A4E-975F-E0522666853F}"/>
              </a:ext>
            </a:extLst>
          </p:cNvPr>
          <p:cNvSpPr>
            <a:spLocks noGrp="1"/>
          </p:cNvSpPr>
          <p:nvPr>
            <p:ph idx="1"/>
          </p:nvPr>
        </p:nvSpPr>
        <p:spPr>
          <a:xfrm>
            <a:off x="1451581" y="2015732"/>
            <a:ext cx="3526523" cy="3450613"/>
          </a:xfrm>
        </p:spPr>
        <p:txBody>
          <a:bodyPr>
            <a:normAutofit lnSpcReduction="10000"/>
          </a:bodyPr>
          <a:lstStyle/>
          <a:p>
            <a:pPr>
              <a:lnSpc>
                <a:spcPct val="110000"/>
              </a:lnSpc>
            </a:pPr>
            <a:r>
              <a:rPr lang="en-US" sz="1600"/>
              <a:t>For this process we fix a farm dam in agriculture fields which consists a water sencor which is fixed through some water limit .for example,paddy crop can exist and grow when there is the water level of 10-15cm in the field.such that now we can set the limit of 15cm to the sensor .When ever the water level increases more than the limit the water is sent out of the field through dams which we have build.</a:t>
            </a:r>
          </a:p>
        </p:txBody>
      </p:sp>
      <p:pic>
        <p:nvPicPr>
          <p:cNvPr id="5" name="Picture 4" descr="Diagram, engineering drawing&#10;&#10;Description automatically generated">
            <a:extLst>
              <a:ext uri="{FF2B5EF4-FFF2-40B4-BE49-F238E27FC236}">
                <a16:creationId xmlns:a16="http://schemas.microsoft.com/office/drawing/2014/main" id="{137DB9F2-E69C-A946-B32E-FDFB8C6F8327}"/>
              </a:ext>
            </a:extLst>
          </p:cNvPr>
          <p:cNvPicPr>
            <a:picLocks noChangeAspect="1"/>
          </p:cNvPicPr>
          <p:nvPr/>
        </p:nvPicPr>
        <p:blipFill rotWithShape="1">
          <a:blip r:embed="rId2"/>
          <a:srcRect l="6923" r="17880" b="4"/>
          <a:stretch/>
        </p:blipFill>
        <p:spPr>
          <a:xfrm>
            <a:off x="6093926" y="1116345"/>
            <a:ext cx="4821551" cy="3866172"/>
          </a:xfrm>
          <a:prstGeom prst="rect">
            <a:avLst/>
          </a:prstGeom>
        </p:spPr>
      </p:pic>
    </p:spTree>
    <p:extLst>
      <p:ext uri="{BB962C8B-B14F-4D97-AF65-F5344CB8AC3E}">
        <p14:creationId xmlns:p14="http://schemas.microsoft.com/office/powerpoint/2010/main" val="221405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descr="A person standing in a field&#10;&#10;Description automatically generated with low confidence">
            <a:extLst>
              <a:ext uri="{FF2B5EF4-FFF2-40B4-BE49-F238E27FC236}">
                <a16:creationId xmlns:a16="http://schemas.microsoft.com/office/drawing/2014/main" id="{DDFB2F5E-9F89-F94A-9146-AEF395BD01C9}"/>
              </a:ext>
            </a:extLst>
          </p:cNvPr>
          <p:cNvPicPr>
            <a:picLocks noChangeAspect="1"/>
          </p:cNvPicPr>
          <p:nvPr/>
        </p:nvPicPr>
        <p:blipFill rotWithShape="1">
          <a:blip r:embed="rId2"/>
          <a:srcRect l="17148" r="23313" b="2"/>
          <a:stretch/>
        </p:blipFill>
        <p:spPr>
          <a:xfrm>
            <a:off x="2" y="10"/>
            <a:ext cx="7165569" cy="6857990"/>
          </a:xfrm>
          <a:prstGeom prst="rect">
            <a:avLst/>
          </a:prstGeom>
        </p:spPr>
      </p:pic>
      <p:pic>
        <p:nvPicPr>
          <p:cNvPr id="5" name="Picture 4" descr="Map&#10;&#10;Description automatically generated">
            <a:extLst>
              <a:ext uri="{FF2B5EF4-FFF2-40B4-BE49-F238E27FC236}">
                <a16:creationId xmlns:a16="http://schemas.microsoft.com/office/drawing/2014/main" id="{ADFB6429-A9CF-E048-802A-E4F64A9FF1E4}"/>
              </a:ext>
            </a:extLst>
          </p:cNvPr>
          <p:cNvPicPr>
            <a:picLocks noChangeAspect="1"/>
          </p:cNvPicPr>
          <p:nvPr/>
        </p:nvPicPr>
        <p:blipFill rotWithShape="1">
          <a:blip r:embed="rId3"/>
          <a:srcRect l="46995" r="11904" b="-1"/>
          <a:stretch/>
        </p:blipFill>
        <p:spPr>
          <a:xfrm>
            <a:off x="6956573" y="10"/>
            <a:ext cx="6094409" cy="6857990"/>
          </a:xfrm>
          <a:prstGeom prst="rect">
            <a:avLst/>
          </a:prstGeom>
        </p:spPr>
      </p:pic>
      <p:sp>
        <p:nvSpPr>
          <p:cNvPr id="12" name="Rectangle 11">
            <a:extLst>
              <a:ext uri="{FF2B5EF4-FFF2-40B4-BE49-F238E27FC236}">
                <a16:creationId xmlns:a16="http://schemas.microsoft.com/office/drawing/2014/main" id="{532817AD-A397-452E-AAD6-6698E63F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7192" y="1353662"/>
            <a:ext cx="4414440" cy="4150676"/>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4DCF3-B362-424A-A33D-8ACEC294D9B5}"/>
              </a:ext>
            </a:extLst>
          </p:cNvPr>
          <p:cNvSpPr>
            <a:spLocks noGrp="1"/>
          </p:cNvSpPr>
          <p:nvPr>
            <p:ph type="title"/>
          </p:nvPr>
        </p:nvSpPr>
        <p:spPr>
          <a:xfrm>
            <a:off x="4050918" y="1522694"/>
            <a:ext cx="4075222" cy="1049235"/>
          </a:xfrm>
        </p:spPr>
        <p:txBody>
          <a:bodyPr>
            <a:normAutofit/>
          </a:bodyPr>
          <a:lstStyle/>
          <a:p>
            <a:r>
              <a:rPr lang="en-US" err="1"/>
              <a:t>Domian</a:t>
            </a:r>
            <a:r>
              <a:rPr lang="en-US"/>
              <a:t> 2</a:t>
            </a:r>
          </a:p>
        </p:txBody>
      </p:sp>
      <p:sp>
        <p:nvSpPr>
          <p:cNvPr id="3" name="Content Placeholder 2">
            <a:extLst>
              <a:ext uri="{FF2B5EF4-FFF2-40B4-BE49-F238E27FC236}">
                <a16:creationId xmlns:a16="http://schemas.microsoft.com/office/drawing/2014/main" id="{3A6EEC8F-2A02-6B42-A837-42E32CA3546F}"/>
              </a:ext>
            </a:extLst>
          </p:cNvPr>
          <p:cNvSpPr>
            <a:spLocks noGrp="1"/>
          </p:cNvSpPr>
          <p:nvPr>
            <p:ph idx="1"/>
          </p:nvPr>
        </p:nvSpPr>
        <p:spPr>
          <a:xfrm>
            <a:off x="4050918" y="2571928"/>
            <a:ext cx="4075222" cy="2765651"/>
          </a:xfrm>
        </p:spPr>
        <p:txBody>
          <a:bodyPr>
            <a:normAutofit/>
          </a:bodyPr>
          <a:lstStyle/>
          <a:p>
            <a:pPr>
              <a:lnSpc>
                <a:spcPct val="110000"/>
              </a:lnSpc>
              <a:buClr>
                <a:srgbClr val="C6AC76"/>
              </a:buClr>
            </a:pPr>
            <a:r>
              <a:rPr lang="en-US" dirty="0">
                <a:solidFill>
                  <a:srgbClr val="FFFFFE"/>
                </a:solidFill>
              </a:rPr>
              <a:t>After completing first process now water which has been sent out has to be stored in a water </a:t>
            </a:r>
            <a:r>
              <a:rPr lang="en-US">
                <a:solidFill>
                  <a:srgbClr val="FFFFFE"/>
                </a:solidFill>
              </a:rPr>
              <a:t>resourse</a:t>
            </a:r>
            <a:r>
              <a:rPr lang="en-US" dirty="0">
                <a:solidFill>
                  <a:srgbClr val="FFFFFE"/>
                </a:solidFill>
              </a:rPr>
              <a:t> .For this process we will connect all the crops and making those connections connected to the water </a:t>
            </a:r>
            <a:r>
              <a:rPr lang="en-US">
                <a:solidFill>
                  <a:srgbClr val="FFFFFE"/>
                </a:solidFill>
              </a:rPr>
              <a:t>resourse</a:t>
            </a:r>
            <a:r>
              <a:rPr lang="en-US" dirty="0">
                <a:solidFill>
                  <a:srgbClr val="FFFFFE"/>
                </a:solidFill>
              </a:rPr>
              <a:t>.</a:t>
            </a:r>
          </a:p>
        </p:txBody>
      </p:sp>
    </p:spTree>
    <p:extLst>
      <p:ext uri="{BB962C8B-B14F-4D97-AF65-F5344CB8AC3E}">
        <p14:creationId xmlns:p14="http://schemas.microsoft.com/office/powerpoint/2010/main" val="210856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E3921-3385-0444-9FE2-35B6E0A0D873}"/>
              </a:ext>
            </a:extLst>
          </p:cNvPr>
          <p:cNvSpPr>
            <a:spLocks noGrp="1"/>
          </p:cNvSpPr>
          <p:nvPr>
            <p:ph type="title"/>
          </p:nvPr>
        </p:nvSpPr>
        <p:spPr>
          <a:xfrm>
            <a:off x="1451579" y="804519"/>
            <a:ext cx="9291215" cy="1049235"/>
          </a:xfrm>
        </p:spPr>
        <p:txBody>
          <a:bodyPr>
            <a:normAutofit/>
          </a:bodyPr>
          <a:lstStyle/>
          <a:p>
            <a:r>
              <a:rPr lang="en-US"/>
              <a:t>Hardware requirements</a:t>
            </a:r>
            <a:endParaRPr lang="en-US" dirty="0"/>
          </a:p>
        </p:txBody>
      </p:sp>
      <p:cxnSp>
        <p:nvCxnSpPr>
          <p:cNvPr id="15" name="Straight Connector 14">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9" name="Content Placeholder 2">
            <a:extLst>
              <a:ext uri="{FF2B5EF4-FFF2-40B4-BE49-F238E27FC236}">
                <a16:creationId xmlns:a16="http://schemas.microsoft.com/office/drawing/2014/main" id="{F4788E73-1389-4EC9-8475-DD7B4774421C}"/>
              </a:ext>
            </a:extLst>
          </p:cNvPr>
          <p:cNvGraphicFramePr>
            <a:graphicFrameLocks noGrp="1"/>
          </p:cNvGraphicFramePr>
          <p:nvPr>
            <p:ph idx="1"/>
            <p:extLst>
              <p:ext uri="{D42A27DB-BD31-4B8C-83A1-F6EECF244321}">
                <p14:modId xmlns:p14="http://schemas.microsoft.com/office/powerpoint/2010/main" val="665251216"/>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41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5" name="Straight Connector 1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B49E11-C5E1-AF47-927A-FE1D1756226F}"/>
              </a:ext>
            </a:extLst>
          </p:cNvPr>
          <p:cNvSpPr>
            <a:spLocks noGrp="1"/>
          </p:cNvSpPr>
          <p:nvPr>
            <p:ph type="title"/>
          </p:nvPr>
        </p:nvSpPr>
        <p:spPr>
          <a:xfrm>
            <a:off x="1452617" y="963699"/>
            <a:ext cx="4960388" cy="2470307"/>
          </a:xfrm>
        </p:spPr>
        <p:txBody>
          <a:bodyPr vert="horz" lIns="91440" tIns="45720" rIns="91440" bIns="0" rtlCol="0" anchor="b">
            <a:normAutofit/>
          </a:bodyPr>
          <a:lstStyle/>
          <a:p>
            <a:r>
              <a:rPr lang="en-US" sz="5400"/>
              <a:t>Scope of the project</a:t>
            </a:r>
          </a:p>
        </p:txBody>
      </p:sp>
      <p:sp>
        <p:nvSpPr>
          <p:cNvPr id="3" name="Content Placeholder 2">
            <a:extLst>
              <a:ext uri="{FF2B5EF4-FFF2-40B4-BE49-F238E27FC236}">
                <a16:creationId xmlns:a16="http://schemas.microsoft.com/office/drawing/2014/main" id="{F618D92A-762A-CF43-99EB-713B1BB39DF2}"/>
              </a:ext>
            </a:extLst>
          </p:cNvPr>
          <p:cNvSpPr>
            <a:spLocks noGrp="1"/>
          </p:cNvSpPr>
          <p:nvPr>
            <p:ph idx="1"/>
          </p:nvPr>
        </p:nvSpPr>
        <p:spPr>
          <a:xfrm>
            <a:off x="1452617" y="3448294"/>
            <a:ext cx="4960388" cy="1693553"/>
          </a:xfrm>
        </p:spPr>
        <p:txBody>
          <a:bodyPr vert="horz" lIns="91440" tIns="91440" rIns="91440" bIns="91440" rtlCol="0">
            <a:normAutofit/>
          </a:bodyPr>
          <a:lstStyle/>
          <a:p>
            <a:pPr marL="0" indent="0" algn="ctr">
              <a:buNone/>
            </a:pPr>
            <a:r>
              <a:rPr lang="en-US" sz="1800" cap="all"/>
              <a:t>Making Breaching methodology possible without any manual interaction with humans</a:t>
            </a:r>
          </a:p>
        </p:txBody>
      </p:sp>
      <p:grpSp>
        <p:nvGrpSpPr>
          <p:cNvPr id="17" name="Group 16">
            <a:extLst>
              <a:ext uri="{FF2B5EF4-FFF2-40B4-BE49-F238E27FC236}">
                <a16:creationId xmlns:a16="http://schemas.microsoft.com/office/drawing/2014/main" id="{B1B8B780-99C4-4D1C-A595-95814562E3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99254" y="482171"/>
            <a:chExt cx="4652668" cy="5149101"/>
          </a:xfrm>
        </p:grpSpPr>
        <p:sp>
          <p:nvSpPr>
            <p:cNvPr id="28" name="Rectangle 17">
              <a:extLst>
                <a:ext uri="{FF2B5EF4-FFF2-40B4-BE49-F238E27FC236}">
                  <a16:creationId xmlns:a16="http://schemas.microsoft.com/office/drawing/2014/main" id="{BA9ECF46-35B4-46C2-90A2-4139C2363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9254" y="482171"/>
              <a:ext cx="4652668"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D4C1CC-A887-4EA5-9B81-A576F5D0F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39487" y="812507"/>
              <a:ext cx="400124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90F3CA1A-CC91-7145-AFF5-CD620AAB1F2C}"/>
              </a:ext>
            </a:extLst>
          </p:cNvPr>
          <p:cNvPicPr>
            <a:picLocks noChangeAspect="1"/>
          </p:cNvPicPr>
          <p:nvPr/>
        </p:nvPicPr>
        <p:blipFill rotWithShape="1">
          <a:blip r:embed="rId4"/>
          <a:srcRect t="23482" r="3" b="3"/>
          <a:stretch/>
        </p:blipFill>
        <p:spPr>
          <a:xfrm>
            <a:off x="7555450" y="1116345"/>
            <a:ext cx="3360025" cy="3866172"/>
          </a:xfrm>
          <a:prstGeom prst="rect">
            <a:avLst/>
          </a:prstGeom>
        </p:spPr>
      </p:pic>
    </p:spTree>
    <p:extLst>
      <p:ext uri="{BB962C8B-B14F-4D97-AF65-F5344CB8AC3E}">
        <p14:creationId xmlns:p14="http://schemas.microsoft.com/office/powerpoint/2010/main" val="221757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8EA-90B2-CA41-B122-C131BB891869}"/>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Thank you</a:t>
            </a:r>
          </a:p>
        </p:txBody>
      </p:sp>
      <p:pic>
        <p:nvPicPr>
          <p:cNvPr id="7" name="Graphic 6" descr="Accept">
            <a:extLst>
              <a:ext uri="{FF2B5EF4-FFF2-40B4-BE49-F238E27FC236}">
                <a16:creationId xmlns:a16="http://schemas.microsoft.com/office/drawing/2014/main" id="{FE1D80AC-00AF-4821-AA74-DA181BF28B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spTree>
    <p:extLst>
      <p:ext uri="{BB962C8B-B14F-4D97-AF65-F5344CB8AC3E}">
        <p14:creationId xmlns:p14="http://schemas.microsoft.com/office/powerpoint/2010/main" val="41192723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{CEB982CB-23CD-8D49-B21D-E103B268DCAA}tf10001119_mac</Template>
  <TotalTime>77</TotalTime>
  <Words>323</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ACADEMY ENGRAVED LET PLAIN:1.0</vt:lpstr>
      <vt:lpstr>Arial</vt:lpstr>
      <vt:lpstr>Rockwell</vt:lpstr>
      <vt:lpstr>Gallery</vt:lpstr>
      <vt:lpstr>Modern breaching </vt:lpstr>
      <vt:lpstr>ABSTRACT </vt:lpstr>
      <vt:lpstr>Problem statement</vt:lpstr>
      <vt:lpstr>Introduction</vt:lpstr>
      <vt:lpstr>DOAMIN 1</vt:lpstr>
      <vt:lpstr>Domian 2</vt:lpstr>
      <vt:lpstr>Hardware requirements</vt:lpstr>
      <vt:lpstr>Scope of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breaching </dc:title>
  <dc:creator>Bandaruanilkumar   . .</dc:creator>
  <cp:lastModifiedBy>Bandaruanilkumar   . .</cp:lastModifiedBy>
  <cp:revision>1</cp:revision>
  <dcterms:created xsi:type="dcterms:W3CDTF">2022-01-29T04:52:06Z</dcterms:created>
  <dcterms:modified xsi:type="dcterms:W3CDTF">2022-01-29T06:09:34Z</dcterms:modified>
</cp:coreProperties>
</file>