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75"/>
  </p:normalViewPr>
  <p:slideViewPr>
    <p:cSldViewPr snapToGrid="0" snapToObjects="1">
      <p:cViewPr varScale="1">
        <p:scale>
          <a:sx n="90" d="100"/>
          <a:sy n="90" d="100"/>
        </p:scale>
        <p:origin x="23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AEC1C-0182-43B6-9EF7-080FA3D3337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7D96329B-21A2-44CD-933D-01F2355D5D12}">
      <dgm:prSet/>
      <dgm:spPr/>
      <dgm:t>
        <a:bodyPr/>
        <a:lstStyle/>
        <a:p>
          <a:r>
            <a:rPr lang="en-US" dirty="0"/>
            <a:t>OBJECT TO SENSE WATER LEVEL</a:t>
          </a:r>
        </a:p>
      </dgm:t>
    </dgm:pt>
    <dgm:pt modelId="{0993484F-673A-4160-A8A0-3F22A20AD271}" type="parTrans" cxnId="{EA156BA4-A248-4AA7-B6C4-001B20F55E44}">
      <dgm:prSet/>
      <dgm:spPr/>
      <dgm:t>
        <a:bodyPr/>
        <a:lstStyle/>
        <a:p>
          <a:endParaRPr lang="en-US"/>
        </a:p>
      </dgm:t>
    </dgm:pt>
    <dgm:pt modelId="{8A24DB8D-61A4-473F-B1FE-139CFAEEC8A6}" type="sibTrans" cxnId="{EA156BA4-A248-4AA7-B6C4-001B20F55E44}">
      <dgm:prSet/>
      <dgm:spPr/>
      <dgm:t>
        <a:bodyPr/>
        <a:lstStyle/>
        <a:p>
          <a:endParaRPr lang="en-US"/>
        </a:p>
      </dgm:t>
    </dgm:pt>
    <dgm:pt modelId="{B5F95B3A-36DD-4EE4-91C1-C662B5CA9EF0}">
      <dgm:prSet/>
      <dgm:spPr/>
      <dgm:t>
        <a:bodyPr/>
        <a:lstStyle/>
        <a:p>
          <a:r>
            <a:rPr lang="en-US"/>
            <a:t>PIR SENSOR</a:t>
          </a:r>
        </a:p>
      </dgm:t>
    </dgm:pt>
    <dgm:pt modelId="{74B3B639-1012-448A-AA7C-8C9C8A3992E5}" type="parTrans" cxnId="{CFBF1282-D157-4337-9C8C-D6E94500D181}">
      <dgm:prSet/>
      <dgm:spPr/>
      <dgm:t>
        <a:bodyPr/>
        <a:lstStyle/>
        <a:p>
          <a:endParaRPr lang="en-US"/>
        </a:p>
      </dgm:t>
    </dgm:pt>
    <dgm:pt modelId="{04ABF3B2-00E7-40D5-BCD3-1B64D4104DDA}" type="sibTrans" cxnId="{CFBF1282-D157-4337-9C8C-D6E94500D181}">
      <dgm:prSet/>
      <dgm:spPr/>
      <dgm:t>
        <a:bodyPr/>
        <a:lstStyle/>
        <a:p>
          <a:endParaRPr lang="en-US"/>
        </a:p>
      </dgm:t>
    </dgm:pt>
    <dgm:pt modelId="{3A424FFC-DA02-4941-BC8B-0D5ED44586C6}">
      <dgm:prSet/>
      <dgm:spPr/>
      <dgm:t>
        <a:bodyPr/>
        <a:lstStyle/>
        <a:p>
          <a:r>
            <a:rPr lang="en-US"/>
            <a:t>TRANSISTER</a:t>
          </a:r>
        </a:p>
      </dgm:t>
    </dgm:pt>
    <dgm:pt modelId="{DA9D9EB9-C194-4A94-A0F1-38D7D468FB18}" type="parTrans" cxnId="{0FABCCD0-A2ED-4152-B810-ED243FCA2FEE}">
      <dgm:prSet/>
      <dgm:spPr/>
      <dgm:t>
        <a:bodyPr/>
        <a:lstStyle/>
        <a:p>
          <a:endParaRPr lang="en-US"/>
        </a:p>
      </dgm:t>
    </dgm:pt>
    <dgm:pt modelId="{E1B63B37-FBD2-4FC7-AC18-2F37CE36EC4F}" type="sibTrans" cxnId="{0FABCCD0-A2ED-4152-B810-ED243FCA2FEE}">
      <dgm:prSet/>
      <dgm:spPr/>
      <dgm:t>
        <a:bodyPr/>
        <a:lstStyle/>
        <a:p>
          <a:endParaRPr lang="en-US"/>
        </a:p>
      </dgm:t>
    </dgm:pt>
    <dgm:pt modelId="{84689525-BE02-4DD9-84CB-8C4A204BE333}">
      <dgm:prSet/>
      <dgm:spPr/>
      <dgm:t>
        <a:bodyPr/>
        <a:lstStyle/>
        <a:p>
          <a:r>
            <a:rPr lang="en-US"/>
            <a:t>DC MOTOR </a:t>
          </a:r>
        </a:p>
      </dgm:t>
    </dgm:pt>
    <dgm:pt modelId="{FF3DF858-47FF-4E53-B4B5-D918A71386F7}" type="parTrans" cxnId="{F75BA023-F241-42E1-976F-00D1BD6E4BB5}">
      <dgm:prSet/>
      <dgm:spPr/>
      <dgm:t>
        <a:bodyPr/>
        <a:lstStyle/>
        <a:p>
          <a:endParaRPr lang="en-US"/>
        </a:p>
      </dgm:t>
    </dgm:pt>
    <dgm:pt modelId="{4EFAABF1-3DEC-418D-83F2-DF57AD8C4016}" type="sibTrans" cxnId="{F75BA023-F241-42E1-976F-00D1BD6E4BB5}">
      <dgm:prSet/>
      <dgm:spPr/>
      <dgm:t>
        <a:bodyPr/>
        <a:lstStyle/>
        <a:p>
          <a:endParaRPr lang="en-US"/>
        </a:p>
      </dgm:t>
    </dgm:pt>
    <dgm:pt modelId="{90ACC4B2-B929-46DD-BBFB-F4F443215936}">
      <dgm:prSet/>
      <dgm:spPr/>
      <dgm:t>
        <a:bodyPr/>
        <a:lstStyle/>
        <a:p>
          <a:r>
            <a:rPr lang="en-US"/>
            <a:t>WATER SWITCH</a:t>
          </a:r>
        </a:p>
      </dgm:t>
    </dgm:pt>
    <dgm:pt modelId="{AA5D089E-ACF0-4271-800F-2C143F821992}" type="parTrans" cxnId="{D2EEE224-FF38-4ED2-9DD5-307D9821E16C}">
      <dgm:prSet/>
      <dgm:spPr/>
      <dgm:t>
        <a:bodyPr/>
        <a:lstStyle/>
        <a:p>
          <a:endParaRPr lang="en-US"/>
        </a:p>
      </dgm:t>
    </dgm:pt>
    <dgm:pt modelId="{6CE8FE99-2D6A-4D70-8CCC-BA8F40821E13}" type="sibTrans" cxnId="{D2EEE224-FF38-4ED2-9DD5-307D9821E16C}">
      <dgm:prSet/>
      <dgm:spPr/>
      <dgm:t>
        <a:bodyPr/>
        <a:lstStyle/>
        <a:p>
          <a:endParaRPr lang="en-US"/>
        </a:p>
      </dgm:t>
    </dgm:pt>
    <dgm:pt modelId="{E6BFFFAB-B3C5-4254-8968-AC806197A672}">
      <dgm:prSet/>
      <dgm:spPr/>
      <dgm:t>
        <a:bodyPr/>
        <a:lstStyle/>
        <a:p>
          <a:r>
            <a:rPr lang="en-US"/>
            <a:t>ARDUINO MEGA </a:t>
          </a:r>
        </a:p>
      </dgm:t>
    </dgm:pt>
    <dgm:pt modelId="{364D926E-D0F9-4D20-9AA7-AE757DD2B8F6}" type="parTrans" cxnId="{F031401D-946E-4863-B014-BF625EACDC7D}">
      <dgm:prSet/>
      <dgm:spPr/>
      <dgm:t>
        <a:bodyPr/>
        <a:lstStyle/>
        <a:p>
          <a:endParaRPr lang="en-US"/>
        </a:p>
      </dgm:t>
    </dgm:pt>
    <dgm:pt modelId="{7C80BAAC-C844-4921-A36F-A401311D88B1}" type="sibTrans" cxnId="{F031401D-946E-4863-B014-BF625EACDC7D}">
      <dgm:prSet/>
      <dgm:spPr/>
      <dgm:t>
        <a:bodyPr/>
        <a:lstStyle/>
        <a:p>
          <a:endParaRPr lang="en-US"/>
        </a:p>
      </dgm:t>
    </dgm:pt>
    <dgm:pt modelId="{D701642D-2A49-E84B-84CA-F45D65B4FB5D}" type="pres">
      <dgm:prSet presAssocID="{69DAEC1C-0182-43B6-9EF7-080FA3D3337B}" presName="linear" presStyleCnt="0">
        <dgm:presLayoutVars>
          <dgm:dir/>
          <dgm:animLvl val="lvl"/>
          <dgm:resizeHandles val="exact"/>
        </dgm:presLayoutVars>
      </dgm:prSet>
      <dgm:spPr/>
    </dgm:pt>
    <dgm:pt modelId="{C6780640-88B2-8946-9568-74D97B487869}" type="pres">
      <dgm:prSet presAssocID="{7D96329B-21A2-44CD-933D-01F2355D5D12}" presName="parentLin" presStyleCnt="0"/>
      <dgm:spPr/>
    </dgm:pt>
    <dgm:pt modelId="{F9EE3041-8BEE-984F-B901-58A01F84CD2B}" type="pres">
      <dgm:prSet presAssocID="{7D96329B-21A2-44CD-933D-01F2355D5D12}" presName="parentLeftMargin" presStyleLbl="node1" presStyleIdx="0" presStyleCnt="6"/>
      <dgm:spPr/>
    </dgm:pt>
    <dgm:pt modelId="{405A99D7-57FA-CE40-97EF-2F263A060D31}" type="pres">
      <dgm:prSet presAssocID="{7D96329B-21A2-44CD-933D-01F2355D5D12}" presName="parentText" presStyleLbl="node1" presStyleIdx="0" presStyleCnt="6">
        <dgm:presLayoutVars>
          <dgm:chMax val="0"/>
          <dgm:bulletEnabled val="1"/>
        </dgm:presLayoutVars>
      </dgm:prSet>
      <dgm:spPr/>
    </dgm:pt>
    <dgm:pt modelId="{21267E7D-4A79-A349-B474-87D55B0F75F3}" type="pres">
      <dgm:prSet presAssocID="{7D96329B-21A2-44CD-933D-01F2355D5D12}" presName="negativeSpace" presStyleCnt="0"/>
      <dgm:spPr/>
    </dgm:pt>
    <dgm:pt modelId="{EA93A2A1-D24A-D847-BC2E-D97B3717B6DB}" type="pres">
      <dgm:prSet presAssocID="{7D96329B-21A2-44CD-933D-01F2355D5D12}" presName="childText" presStyleLbl="conFgAcc1" presStyleIdx="0" presStyleCnt="6">
        <dgm:presLayoutVars>
          <dgm:bulletEnabled val="1"/>
        </dgm:presLayoutVars>
      </dgm:prSet>
      <dgm:spPr/>
    </dgm:pt>
    <dgm:pt modelId="{0C24E1DC-2C87-384C-B4E7-B4225892D78A}" type="pres">
      <dgm:prSet presAssocID="{8A24DB8D-61A4-473F-B1FE-139CFAEEC8A6}" presName="spaceBetweenRectangles" presStyleCnt="0"/>
      <dgm:spPr/>
    </dgm:pt>
    <dgm:pt modelId="{40A8BF25-8D46-C64E-8FE1-B068F6F3E1E2}" type="pres">
      <dgm:prSet presAssocID="{B5F95B3A-36DD-4EE4-91C1-C662B5CA9EF0}" presName="parentLin" presStyleCnt="0"/>
      <dgm:spPr/>
    </dgm:pt>
    <dgm:pt modelId="{61B0D31D-C405-6041-96A5-859F549D8CFE}" type="pres">
      <dgm:prSet presAssocID="{B5F95B3A-36DD-4EE4-91C1-C662B5CA9EF0}" presName="parentLeftMargin" presStyleLbl="node1" presStyleIdx="0" presStyleCnt="6"/>
      <dgm:spPr/>
    </dgm:pt>
    <dgm:pt modelId="{25E6A792-B758-D144-B3FC-652D800DACB6}" type="pres">
      <dgm:prSet presAssocID="{B5F95B3A-36DD-4EE4-91C1-C662B5CA9EF0}" presName="parentText" presStyleLbl="node1" presStyleIdx="1" presStyleCnt="6">
        <dgm:presLayoutVars>
          <dgm:chMax val="0"/>
          <dgm:bulletEnabled val="1"/>
        </dgm:presLayoutVars>
      </dgm:prSet>
      <dgm:spPr/>
    </dgm:pt>
    <dgm:pt modelId="{22DEFD53-BA1C-6148-83AC-B74175C41F2B}" type="pres">
      <dgm:prSet presAssocID="{B5F95B3A-36DD-4EE4-91C1-C662B5CA9EF0}" presName="negativeSpace" presStyleCnt="0"/>
      <dgm:spPr/>
    </dgm:pt>
    <dgm:pt modelId="{B28C59DD-B10A-084E-BDF1-D7EB0DD1EB53}" type="pres">
      <dgm:prSet presAssocID="{B5F95B3A-36DD-4EE4-91C1-C662B5CA9EF0}" presName="childText" presStyleLbl="conFgAcc1" presStyleIdx="1" presStyleCnt="6">
        <dgm:presLayoutVars>
          <dgm:bulletEnabled val="1"/>
        </dgm:presLayoutVars>
      </dgm:prSet>
      <dgm:spPr/>
    </dgm:pt>
    <dgm:pt modelId="{7EB2252E-CC82-C34F-B224-601F1C177A2C}" type="pres">
      <dgm:prSet presAssocID="{04ABF3B2-00E7-40D5-BCD3-1B64D4104DDA}" presName="spaceBetweenRectangles" presStyleCnt="0"/>
      <dgm:spPr/>
    </dgm:pt>
    <dgm:pt modelId="{20A5416A-1870-5049-AC93-ADA6BF2D31AB}" type="pres">
      <dgm:prSet presAssocID="{3A424FFC-DA02-4941-BC8B-0D5ED44586C6}" presName="parentLin" presStyleCnt="0"/>
      <dgm:spPr/>
    </dgm:pt>
    <dgm:pt modelId="{7ABF7034-CBE3-DD42-9D22-8985962C7F6D}" type="pres">
      <dgm:prSet presAssocID="{3A424FFC-DA02-4941-BC8B-0D5ED44586C6}" presName="parentLeftMargin" presStyleLbl="node1" presStyleIdx="1" presStyleCnt="6"/>
      <dgm:spPr/>
    </dgm:pt>
    <dgm:pt modelId="{645AFDB8-4D6C-DB40-BAD8-7D9184B5089D}" type="pres">
      <dgm:prSet presAssocID="{3A424FFC-DA02-4941-BC8B-0D5ED44586C6}" presName="parentText" presStyleLbl="node1" presStyleIdx="2" presStyleCnt="6">
        <dgm:presLayoutVars>
          <dgm:chMax val="0"/>
          <dgm:bulletEnabled val="1"/>
        </dgm:presLayoutVars>
      </dgm:prSet>
      <dgm:spPr/>
    </dgm:pt>
    <dgm:pt modelId="{171B3C7F-635E-5142-9486-95A23300A1F0}" type="pres">
      <dgm:prSet presAssocID="{3A424FFC-DA02-4941-BC8B-0D5ED44586C6}" presName="negativeSpace" presStyleCnt="0"/>
      <dgm:spPr/>
    </dgm:pt>
    <dgm:pt modelId="{8BA2B4A8-57AB-8840-AB0D-0AE0F8AB499C}" type="pres">
      <dgm:prSet presAssocID="{3A424FFC-DA02-4941-BC8B-0D5ED44586C6}" presName="childText" presStyleLbl="conFgAcc1" presStyleIdx="2" presStyleCnt="6">
        <dgm:presLayoutVars>
          <dgm:bulletEnabled val="1"/>
        </dgm:presLayoutVars>
      </dgm:prSet>
      <dgm:spPr/>
    </dgm:pt>
    <dgm:pt modelId="{2810FD54-A88E-FC4D-ABE7-B00EC38EA735}" type="pres">
      <dgm:prSet presAssocID="{E1B63B37-FBD2-4FC7-AC18-2F37CE36EC4F}" presName="spaceBetweenRectangles" presStyleCnt="0"/>
      <dgm:spPr/>
    </dgm:pt>
    <dgm:pt modelId="{1DA4FCDA-CF5A-C242-A739-1D4DBE2F57EE}" type="pres">
      <dgm:prSet presAssocID="{84689525-BE02-4DD9-84CB-8C4A204BE333}" presName="parentLin" presStyleCnt="0"/>
      <dgm:spPr/>
    </dgm:pt>
    <dgm:pt modelId="{2CA678A5-E823-354E-96C1-ECB8D3090F13}" type="pres">
      <dgm:prSet presAssocID="{84689525-BE02-4DD9-84CB-8C4A204BE333}" presName="parentLeftMargin" presStyleLbl="node1" presStyleIdx="2" presStyleCnt="6"/>
      <dgm:spPr/>
    </dgm:pt>
    <dgm:pt modelId="{6B840880-D5D7-2F45-9250-D48147F4F9C8}" type="pres">
      <dgm:prSet presAssocID="{84689525-BE02-4DD9-84CB-8C4A204BE333}" presName="parentText" presStyleLbl="node1" presStyleIdx="3" presStyleCnt="6">
        <dgm:presLayoutVars>
          <dgm:chMax val="0"/>
          <dgm:bulletEnabled val="1"/>
        </dgm:presLayoutVars>
      </dgm:prSet>
      <dgm:spPr/>
    </dgm:pt>
    <dgm:pt modelId="{15499028-D527-E246-A14C-1D0CADC45539}" type="pres">
      <dgm:prSet presAssocID="{84689525-BE02-4DD9-84CB-8C4A204BE333}" presName="negativeSpace" presStyleCnt="0"/>
      <dgm:spPr/>
    </dgm:pt>
    <dgm:pt modelId="{2E7E6227-FB9F-0148-BD45-F79F0A5F3227}" type="pres">
      <dgm:prSet presAssocID="{84689525-BE02-4DD9-84CB-8C4A204BE333}" presName="childText" presStyleLbl="conFgAcc1" presStyleIdx="3" presStyleCnt="6">
        <dgm:presLayoutVars>
          <dgm:bulletEnabled val="1"/>
        </dgm:presLayoutVars>
      </dgm:prSet>
      <dgm:spPr/>
    </dgm:pt>
    <dgm:pt modelId="{2ABA006C-D624-2345-8B80-FDD807F4827E}" type="pres">
      <dgm:prSet presAssocID="{4EFAABF1-3DEC-418D-83F2-DF57AD8C4016}" presName="spaceBetweenRectangles" presStyleCnt="0"/>
      <dgm:spPr/>
    </dgm:pt>
    <dgm:pt modelId="{B8C1B0C8-0398-EB41-B799-6901CEB56027}" type="pres">
      <dgm:prSet presAssocID="{90ACC4B2-B929-46DD-BBFB-F4F443215936}" presName="parentLin" presStyleCnt="0"/>
      <dgm:spPr/>
    </dgm:pt>
    <dgm:pt modelId="{4810B09B-0080-7545-AB78-144F50A0E535}" type="pres">
      <dgm:prSet presAssocID="{90ACC4B2-B929-46DD-BBFB-F4F443215936}" presName="parentLeftMargin" presStyleLbl="node1" presStyleIdx="3" presStyleCnt="6"/>
      <dgm:spPr/>
    </dgm:pt>
    <dgm:pt modelId="{C3A2F211-E667-224C-A673-8CA97AECA182}" type="pres">
      <dgm:prSet presAssocID="{90ACC4B2-B929-46DD-BBFB-F4F443215936}" presName="parentText" presStyleLbl="node1" presStyleIdx="4" presStyleCnt="6">
        <dgm:presLayoutVars>
          <dgm:chMax val="0"/>
          <dgm:bulletEnabled val="1"/>
        </dgm:presLayoutVars>
      </dgm:prSet>
      <dgm:spPr/>
    </dgm:pt>
    <dgm:pt modelId="{C3EA1A34-9F91-D642-B3B3-31D9ABBB00A7}" type="pres">
      <dgm:prSet presAssocID="{90ACC4B2-B929-46DD-BBFB-F4F443215936}" presName="negativeSpace" presStyleCnt="0"/>
      <dgm:spPr/>
    </dgm:pt>
    <dgm:pt modelId="{B3F537C1-85FA-7F4C-B640-E2CD996C5B39}" type="pres">
      <dgm:prSet presAssocID="{90ACC4B2-B929-46DD-BBFB-F4F443215936}" presName="childText" presStyleLbl="conFgAcc1" presStyleIdx="4" presStyleCnt="6">
        <dgm:presLayoutVars>
          <dgm:bulletEnabled val="1"/>
        </dgm:presLayoutVars>
      </dgm:prSet>
      <dgm:spPr/>
    </dgm:pt>
    <dgm:pt modelId="{E4F24B2D-8D62-6945-B177-CA139042540E}" type="pres">
      <dgm:prSet presAssocID="{6CE8FE99-2D6A-4D70-8CCC-BA8F40821E13}" presName="spaceBetweenRectangles" presStyleCnt="0"/>
      <dgm:spPr/>
    </dgm:pt>
    <dgm:pt modelId="{07D1ED13-31BE-1446-8352-4C1D54EE8154}" type="pres">
      <dgm:prSet presAssocID="{E6BFFFAB-B3C5-4254-8968-AC806197A672}" presName="parentLin" presStyleCnt="0"/>
      <dgm:spPr/>
    </dgm:pt>
    <dgm:pt modelId="{E8EECF87-92FE-9C4B-A855-C7FBAC91DC7D}" type="pres">
      <dgm:prSet presAssocID="{E6BFFFAB-B3C5-4254-8968-AC806197A672}" presName="parentLeftMargin" presStyleLbl="node1" presStyleIdx="4" presStyleCnt="6"/>
      <dgm:spPr/>
    </dgm:pt>
    <dgm:pt modelId="{8A30A0B7-FC0B-3747-A40B-0C23CCF39743}" type="pres">
      <dgm:prSet presAssocID="{E6BFFFAB-B3C5-4254-8968-AC806197A672}" presName="parentText" presStyleLbl="node1" presStyleIdx="5" presStyleCnt="6">
        <dgm:presLayoutVars>
          <dgm:chMax val="0"/>
          <dgm:bulletEnabled val="1"/>
        </dgm:presLayoutVars>
      </dgm:prSet>
      <dgm:spPr/>
    </dgm:pt>
    <dgm:pt modelId="{E47FAA65-6191-0F46-82ED-90AEEC7A7A96}" type="pres">
      <dgm:prSet presAssocID="{E6BFFFAB-B3C5-4254-8968-AC806197A672}" presName="negativeSpace" presStyleCnt="0"/>
      <dgm:spPr/>
    </dgm:pt>
    <dgm:pt modelId="{23F75144-EA88-1A43-94B0-B0A4BE701CD6}" type="pres">
      <dgm:prSet presAssocID="{E6BFFFAB-B3C5-4254-8968-AC806197A672}" presName="childText" presStyleLbl="conFgAcc1" presStyleIdx="5" presStyleCnt="6">
        <dgm:presLayoutVars>
          <dgm:bulletEnabled val="1"/>
        </dgm:presLayoutVars>
      </dgm:prSet>
      <dgm:spPr/>
    </dgm:pt>
  </dgm:ptLst>
  <dgm:cxnLst>
    <dgm:cxn modelId="{C1B48516-1EC2-D54F-BA5A-FD319501F72F}" type="presOf" srcId="{3A424FFC-DA02-4941-BC8B-0D5ED44586C6}" destId="{7ABF7034-CBE3-DD42-9D22-8985962C7F6D}" srcOrd="0" destOrd="0" presId="urn:microsoft.com/office/officeart/2005/8/layout/list1"/>
    <dgm:cxn modelId="{F031401D-946E-4863-B014-BF625EACDC7D}" srcId="{69DAEC1C-0182-43B6-9EF7-080FA3D3337B}" destId="{E6BFFFAB-B3C5-4254-8968-AC806197A672}" srcOrd="5" destOrd="0" parTransId="{364D926E-D0F9-4D20-9AA7-AE757DD2B8F6}" sibTransId="{7C80BAAC-C844-4921-A36F-A401311D88B1}"/>
    <dgm:cxn modelId="{F75BA023-F241-42E1-976F-00D1BD6E4BB5}" srcId="{69DAEC1C-0182-43B6-9EF7-080FA3D3337B}" destId="{84689525-BE02-4DD9-84CB-8C4A204BE333}" srcOrd="3" destOrd="0" parTransId="{FF3DF858-47FF-4E53-B4B5-D918A71386F7}" sibTransId="{4EFAABF1-3DEC-418D-83F2-DF57AD8C4016}"/>
    <dgm:cxn modelId="{D2EEE224-FF38-4ED2-9DD5-307D9821E16C}" srcId="{69DAEC1C-0182-43B6-9EF7-080FA3D3337B}" destId="{90ACC4B2-B929-46DD-BBFB-F4F443215936}" srcOrd="4" destOrd="0" parTransId="{AA5D089E-ACF0-4271-800F-2C143F821992}" sibTransId="{6CE8FE99-2D6A-4D70-8CCC-BA8F40821E13}"/>
    <dgm:cxn modelId="{03AEB83D-F2BC-4048-B2BD-B9D7358208F7}" type="presOf" srcId="{B5F95B3A-36DD-4EE4-91C1-C662B5CA9EF0}" destId="{25E6A792-B758-D144-B3FC-652D800DACB6}" srcOrd="1" destOrd="0" presId="urn:microsoft.com/office/officeart/2005/8/layout/list1"/>
    <dgm:cxn modelId="{6656CB3F-899E-1E41-B68D-68F318290E25}" type="presOf" srcId="{90ACC4B2-B929-46DD-BBFB-F4F443215936}" destId="{C3A2F211-E667-224C-A673-8CA97AECA182}" srcOrd="1" destOrd="0" presId="urn:microsoft.com/office/officeart/2005/8/layout/list1"/>
    <dgm:cxn modelId="{02D74947-5303-4546-BCDD-9538CBDE6E8D}" type="presOf" srcId="{7D96329B-21A2-44CD-933D-01F2355D5D12}" destId="{405A99D7-57FA-CE40-97EF-2F263A060D31}" srcOrd="1" destOrd="0" presId="urn:microsoft.com/office/officeart/2005/8/layout/list1"/>
    <dgm:cxn modelId="{CFCCCD58-90A8-D447-BEF2-26D23B048229}" type="presOf" srcId="{E6BFFFAB-B3C5-4254-8968-AC806197A672}" destId="{8A30A0B7-FC0B-3747-A40B-0C23CCF39743}" srcOrd="1" destOrd="0" presId="urn:microsoft.com/office/officeart/2005/8/layout/list1"/>
    <dgm:cxn modelId="{9BA80572-303F-234A-854D-80F70015F034}" type="presOf" srcId="{7D96329B-21A2-44CD-933D-01F2355D5D12}" destId="{F9EE3041-8BEE-984F-B901-58A01F84CD2B}" srcOrd="0" destOrd="0" presId="urn:microsoft.com/office/officeart/2005/8/layout/list1"/>
    <dgm:cxn modelId="{CFBF1282-D157-4337-9C8C-D6E94500D181}" srcId="{69DAEC1C-0182-43B6-9EF7-080FA3D3337B}" destId="{B5F95B3A-36DD-4EE4-91C1-C662B5CA9EF0}" srcOrd="1" destOrd="0" parTransId="{74B3B639-1012-448A-AA7C-8C9C8A3992E5}" sibTransId="{04ABF3B2-00E7-40D5-BCD3-1B64D4104DDA}"/>
    <dgm:cxn modelId="{41C6D484-3DCF-7D40-84A9-11134D3C1690}" type="presOf" srcId="{84689525-BE02-4DD9-84CB-8C4A204BE333}" destId="{2CA678A5-E823-354E-96C1-ECB8D3090F13}" srcOrd="0" destOrd="0" presId="urn:microsoft.com/office/officeart/2005/8/layout/list1"/>
    <dgm:cxn modelId="{D843A598-1AFC-9F4A-9970-6343EAC0C4B7}" type="presOf" srcId="{84689525-BE02-4DD9-84CB-8C4A204BE333}" destId="{6B840880-D5D7-2F45-9250-D48147F4F9C8}" srcOrd="1" destOrd="0" presId="urn:microsoft.com/office/officeart/2005/8/layout/list1"/>
    <dgm:cxn modelId="{EA156BA4-A248-4AA7-B6C4-001B20F55E44}" srcId="{69DAEC1C-0182-43B6-9EF7-080FA3D3337B}" destId="{7D96329B-21A2-44CD-933D-01F2355D5D12}" srcOrd="0" destOrd="0" parTransId="{0993484F-673A-4160-A8A0-3F22A20AD271}" sibTransId="{8A24DB8D-61A4-473F-B1FE-139CFAEEC8A6}"/>
    <dgm:cxn modelId="{7B39FCAC-A8D1-5943-AD30-271E9B7D0A41}" type="presOf" srcId="{69DAEC1C-0182-43B6-9EF7-080FA3D3337B}" destId="{D701642D-2A49-E84B-84CA-F45D65B4FB5D}" srcOrd="0" destOrd="0" presId="urn:microsoft.com/office/officeart/2005/8/layout/list1"/>
    <dgm:cxn modelId="{247440C5-CD99-914F-B090-A2745EAF6958}" type="presOf" srcId="{B5F95B3A-36DD-4EE4-91C1-C662B5CA9EF0}" destId="{61B0D31D-C405-6041-96A5-859F549D8CFE}" srcOrd="0" destOrd="0" presId="urn:microsoft.com/office/officeart/2005/8/layout/list1"/>
    <dgm:cxn modelId="{B7C388CA-F96E-C944-BA52-CB1A75F32ADD}" type="presOf" srcId="{90ACC4B2-B929-46DD-BBFB-F4F443215936}" destId="{4810B09B-0080-7545-AB78-144F50A0E535}" srcOrd="0" destOrd="0" presId="urn:microsoft.com/office/officeart/2005/8/layout/list1"/>
    <dgm:cxn modelId="{0FABCCD0-A2ED-4152-B810-ED243FCA2FEE}" srcId="{69DAEC1C-0182-43B6-9EF7-080FA3D3337B}" destId="{3A424FFC-DA02-4941-BC8B-0D5ED44586C6}" srcOrd="2" destOrd="0" parTransId="{DA9D9EB9-C194-4A94-A0F1-38D7D468FB18}" sibTransId="{E1B63B37-FBD2-4FC7-AC18-2F37CE36EC4F}"/>
    <dgm:cxn modelId="{D31834E1-FD71-1043-A338-2688E596C7FC}" type="presOf" srcId="{E6BFFFAB-B3C5-4254-8968-AC806197A672}" destId="{E8EECF87-92FE-9C4B-A855-C7FBAC91DC7D}" srcOrd="0" destOrd="0" presId="urn:microsoft.com/office/officeart/2005/8/layout/list1"/>
    <dgm:cxn modelId="{73CEF3FB-268E-CD47-A31C-9E28AF150A73}" type="presOf" srcId="{3A424FFC-DA02-4941-BC8B-0D5ED44586C6}" destId="{645AFDB8-4D6C-DB40-BAD8-7D9184B5089D}" srcOrd="1" destOrd="0" presId="urn:microsoft.com/office/officeart/2005/8/layout/list1"/>
    <dgm:cxn modelId="{671EAB33-A6FC-924C-A1BB-BC5A0331E6E4}" type="presParOf" srcId="{D701642D-2A49-E84B-84CA-F45D65B4FB5D}" destId="{C6780640-88B2-8946-9568-74D97B487869}" srcOrd="0" destOrd="0" presId="urn:microsoft.com/office/officeart/2005/8/layout/list1"/>
    <dgm:cxn modelId="{A690B1AE-694E-5D4C-B02D-323557B93E1B}" type="presParOf" srcId="{C6780640-88B2-8946-9568-74D97B487869}" destId="{F9EE3041-8BEE-984F-B901-58A01F84CD2B}" srcOrd="0" destOrd="0" presId="urn:microsoft.com/office/officeart/2005/8/layout/list1"/>
    <dgm:cxn modelId="{73DCAFE4-C353-DB45-B806-6890AEC00DF5}" type="presParOf" srcId="{C6780640-88B2-8946-9568-74D97B487869}" destId="{405A99D7-57FA-CE40-97EF-2F263A060D31}" srcOrd="1" destOrd="0" presId="urn:microsoft.com/office/officeart/2005/8/layout/list1"/>
    <dgm:cxn modelId="{4BCD0986-0D67-2748-9193-35D8769EFDC6}" type="presParOf" srcId="{D701642D-2A49-E84B-84CA-F45D65B4FB5D}" destId="{21267E7D-4A79-A349-B474-87D55B0F75F3}" srcOrd="1" destOrd="0" presId="urn:microsoft.com/office/officeart/2005/8/layout/list1"/>
    <dgm:cxn modelId="{A50870D1-7348-684B-9265-14CB7B27048B}" type="presParOf" srcId="{D701642D-2A49-E84B-84CA-F45D65B4FB5D}" destId="{EA93A2A1-D24A-D847-BC2E-D97B3717B6DB}" srcOrd="2" destOrd="0" presId="urn:microsoft.com/office/officeart/2005/8/layout/list1"/>
    <dgm:cxn modelId="{0DE535A7-2A9A-9740-B6A4-2E6B533FA626}" type="presParOf" srcId="{D701642D-2A49-E84B-84CA-F45D65B4FB5D}" destId="{0C24E1DC-2C87-384C-B4E7-B4225892D78A}" srcOrd="3" destOrd="0" presId="urn:microsoft.com/office/officeart/2005/8/layout/list1"/>
    <dgm:cxn modelId="{64A54D36-4DDF-3246-AB98-56D8277072BC}" type="presParOf" srcId="{D701642D-2A49-E84B-84CA-F45D65B4FB5D}" destId="{40A8BF25-8D46-C64E-8FE1-B068F6F3E1E2}" srcOrd="4" destOrd="0" presId="urn:microsoft.com/office/officeart/2005/8/layout/list1"/>
    <dgm:cxn modelId="{10AA0F2D-EBBF-8740-B1C2-7202F7493433}" type="presParOf" srcId="{40A8BF25-8D46-C64E-8FE1-B068F6F3E1E2}" destId="{61B0D31D-C405-6041-96A5-859F549D8CFE}" srcOrd="0" destOrd="0" presId="urn:microsoft.com/office/officeart/2005/8/layout/list1"/>
    <dgm:cxn modelId="{C8E97DB5-9AB2-7449-BEAB-8E5E6A87902E}" type="presParOf" srcId="{40A8BF25-8D46-C64E-8FE1-B068F6F3E1E2}" destId="{25E6A792-B758-D144-B3FC-652D800DACB6}" srcOrd="1" destOrd="0" presId="urn:microsoft.com/office/officeart/2005/8/layout/list1"/>
    <dgm:cxn modelId="{3B5BB73E-307F-D844-89BB-170E7EEA1090}" type="presParOf" srcId="{D701642D-2A49-E84B-84CA-F45D65B4FB5D}" destId="{22DEFD53-BA1C-6148-83AC-B74175C41F2B}" srcOrd="5" destOrd="0" presId="urn:microsoft.com/office/officeart/2005/8/layout/list1"/>
    <dgm:cxn modelId="{6B2A8D1E-42DD-0C46-8040-770C80489FE6}" type="presParOf" srcId="{D701642D-2A49-E84B-84CA-F45D65B4FB5D}" destId="{B28C59DD-B10A-084E-BDF1-D7EB0DD1EB53}" srcOrd="6" destOrd="0" presId="urn:microsoft.com/office/officeart/2005/8/layout/list1"/>
    <dgm:cxn modelId="{9DF323AE-E375-0A45-89E8-04500E59CD9E}" type="presParOf" srcId="{D701642D-2A49-E84B-84CA-F45D65B4FB5D}" destId="{7EB2252E-CC82-C34F-B224-601F1C177A2C}" srcOrd="7" destOrd="0" presId="urn:microsoft.com/office/officeart/2005/8/layout/list1"/>
    <dgm:cxn modelId="{C417A2EB-FD83-4048-A56F-3CC9333C24D4}" type="presParOf" srcId="{D701642D-2A49-E84B-84CA-F45D65B4FB5D}" destId="{20A5416A-1870-5049-AC93-ADA6BF2D31AB}" srcOrd="8" destOrd="0" presId="urn:microsoft.com/office/officeart/2005/8/layout/list1"/>
    <dgm:cxn modelId="{A2F46D1E-3FC5-EC40-A62D-5684BE299BA6}" type="presParOf" srcId="{20A5416A-1870-5049-AC93-ADA6BF2D31AB}" destId="{7ABF7034-CBE3-DD42-9D22-8985962C7F6D}" srcOrd="0" destOrd="0" presId="urn:microsoft.com/office/officeart/2005/8/layout/list1"/>
    <dgm:cxn modelId="{8609B7EA-C9A8-9848-9BA0-A528E260067F}" type="presParOf" srcId="{20A5416A-1870-5049-AC93-ADA6BF2D31AB}" destId="{645AFDB8-4D6C-DB40-BAD8-7D9184B5089D}" srcOrd="1" destOrd="0" presId="urn:microsoft.com/office/officeart/2005/8/layout/list1"/>
    <dgm:cxn modelId="{A41DEA1E-D0BE-E64E-AD9A-84465D9E2037}" type="presParOf" srcId="{D701642D-2A49-E84B-84CA-F45D65B4FB5D}" destId="{171B3C7F-635E-5142-9486-95A23300A1F0}" srcOrd="9" destOrd="0" presId="urn:microsoft.com/office/officeart/2005/8/layout/list1"/>
    <dgm:cxn modelId="{C2880886-4E09-3149-97C4-42F6C3743AAF}" type="presParOf" srcId="{D701642D-2A49-E84B-84CA-F45D65B4FB5D}" destId="{8BA2B4A8-57AB-8840-AB0D-0AE0F8AB499C}" srcOrd="10" destOrd="0" presId="urn:microsoft.com/office/officeart/2005/8/layout/list1"/>
    <dgm:cxn modelId="{DB384743-23F8-3545-A772-BCCDF4C321D9}" type="presParOf" srcId="{D701642D-2A49-E84B-84CA-F45D65B4FB5D}" destId="{2810FD54-A88E-FC4D-ABE7-B00EC38EA735}" srcOrd="11" destOrd="0" presId="urn:microsoft.com/office/officeart/2005/8/layout/list1"/>
    <dgm:cxn modelId="{94C5C44F-8BAA-A544-AB13-2FED52A65D3F}" type="presParOf" srcId="{D701642D-2A49-E84B-84CA-F45D65B4FB5D}" destId="{1DA4FCDA-CF5A-C242-A739-1D4DBE2F57EE}" srcOrd="12" destOrd="0" presId="urn:microsoft.com/office/officeart/2005/8/layout/list1"/>
    <dgm:cxn modelId="{C59C9370-E9DA-364D-92C8-2757A42F8939}" type="presParOf" srcId="{1DA4FCDA-CF5A-C242-A739-1D4DBE2F57EE}" destId="{2CA678A5-E823-354E-96C1-ECB8D3090F13}" srcOrd="0" destOrd="0" presId="urn:microsoft.com/office/officeart/2005/8/layout/list1"/>
    <dgm:cxn modelId="{ABC332A5-3DA8-5441-A392-558D7E4182C8}" type="presParOf" srcId="{1DA4FCDA-CF5A-C242-A739-1D4DBE2F57EE}" destId="{6B840880-D5D7-2F45-9250-D48147F4F9C8}" srcOrd="1" destOrd="0" presId="urn:microsoft.com/office/officeart/2005/8/layout/list1"/>
    <dgm:cxn modelId="{2450AB16-E750-A54F-A499-A0019C8F2FB4}" type="presParOf" srcId="{D701642D-2A49-E84B-84CA-F45D65B4FB5D}" destId="{15499028-D527-E246-A14C-1D0CADC45539}" srcOrd="13" destOrd="0" presId="urn:microsoft.com/office/officeart/2005/8/layout/list1"/>
    <dgm:cxn modelId="{0C0466EF-8261-DE43-97E7-F66CF3B38CAA}" type="presParOf" srcId="{D701642D-2A49-E84B-84CA-F45D65B4FB5D}" destId="{2E7E6227-FB9F-0148-BD45-F79F0A5F3227}" srcOrd="14" destOrd="0" presId="urn:microsoft.com/office/officeart/2005/8/layout/list1"/>
    <dgm:cxn modelId="{4B090D98-003E-B14D-AD37-6C5FACBF16F2}" type="presParOf" srcId="{D701642D-2A49-E84B-84CA-F45D65B4FB5D}" destId="{2ABA006C-D624-2345-8B80-FDD807F4827E}" srcOrd="15" destOrd="0" presId="urn:microsoft.com/office/officeart/2005/8/layout/list1"/>
    <dgm:cxn modelId="{11299EE4-B948-5040-B79D-5366AAA3F11D}" type="presParOf" srcId="{D701642D-2A49-E84B-84CA-F45D65B4FB5D}" destId="{B8C1B0C8-0398-EB41-B799-6901CEB56027}" srcOrd="16" destOrd="0" presId="urn:microsoft.com/office/officeart/2005/8/layout/list1"/>
    <dgm:cxn modelId="{0777A644-F4D7-A843-9AB0-8144CF834891}" type="presParOf" srcId="{B8C1B0C8-0398-EB41-B799-6901CEB56027}" destId="{4810B09B-0080-7545-AB78-144F50A0E535}" srcOrd="0" destOrd="0" presId="urn:microsoft.com/office/officeart/2005/8/layout/list1"/>
    <dgm:cxn modelId="{6B129527-2631-4942-B3B9-8D591B30CC49}" type="presParOf" srcId="{B8C1B0C8-0398-EB41-B799-6901CEB56027}" destId="{C3A2F211-E667-224C-A673-8CA97AECA182}" srcOrd="1" destOrd="0" presId="urn:microsoft.com/office/officeart/2005/8/layout/list1"/>
    <dgm:cxn modelId="{63B4C61E-1C63-9A4E-B92A-33C59CFA9AD8}" type="presParOf" srcId="{D701642D-2A49-E84B-84CA-F45D65B4FB5D}" destId="{C3EA1A34-9F91-D642-B3B3-31D9ABBB00A7}" srcOrd="17" destOrd="0" presId="urn:microsoft.com/office/officeart/2005/8/layout/list1"/>
    <dgm:cxn modelId="{2D0F5240-9BD9-C641-99F3-8E2FC650A378}" type="presParOf" srcId="{D701642D-2A49-E84B-84CA-F45D65B4FB5D}" destId="{B3F537C1-85FA-7F4C-B640-E2CD996C5B39}" srcOrd="18" destOrd="0" presId="urn:microsoft.com/office/officeart/2005/8/layout/list1"/>
    <dgm:cxn modelId="{180665DF-5666-5247-A234-D4CC7A7FC191}" type="presParOf" srcId="{D701642D-2A49-E84B-84CA-F45D65B4FB5D}" destId="{E4F24B2D-8D62-6945-B177-CA139042540E}" srcOrd="19" destOrd="0" presId="urn:microsoft.com/office/officeart/2005/8/layout/list1"/>
    <dgm:cxn modelId="{C9BDC832-623F-E54A-BFF7-D6B598DFEA29}" type="presParOf" srcId="{D701642D-2A49-E84B-84CA-F45D65B4FB5D}" destId="{07D1ED13-31BE-1446-8352-4C1D54EE8154}" srcOrd="20" destOrd="0" presId="urn:microsoft.com/office/officeart/2005/8/layout/list1"/>
    <dgm:cxn modelId="{906D0855-7567-274C-893C-20FB5796006F}" type="presParOf" srcId="{07D1ED13-31BE-1446-8352-4C1D54EE8154}" destId="{E8EECF87-92FE-9C4B-A855-C7FBAC91DC7D}" srcOrd="0" destOrd="0" presId="urn:microsoft.com/office/officeart/2005/8/layout/list1"/>
    <dgm:cxn modelId="{F757569F-DD52-F241-AF47-2DE42D7D63E5}" type="presParOf" srcId="{07D1ED13-31BE-1446-8352-4C1D54EE8154}" destId="{8A30A0B7-FC0B-3747-A40B-0C23CCF39743}" srcOrd="1" destOrd="0" presId="urn:microsoft.com/office/officeart/2005/8/layout/list1"/>
    <dgm:cxn modelId="{67786931-3D69-1342-8321-F485EA13C7C8}" type="presParOf" srcId="{D701642D-2A49-E84B-84CA-F45D65B4FB5D}" destId="{E47FAA65-6191-0F46-82ED-90AEEC7A7A96}" srcOrd="21" destOrd="0" presId="urn:microsoft.com/office/officeart/2005/8/layout/list1"/>
    <dgm:cxn modelId="{A24122D0-773B-244E-8E75-A47FC72691B6}" type="presParOf" srcId="{D701642D-2A49-E84B-84CA-F45D65B4FB5D}" destId="{23F75144-EA88-1A43-94B0-B0A4BE701CD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3A2A1-D24A-D847-BC2E-D97B3717B6DB}">
      <dsp:nvSpPr>
        <dsp:cNvPr id="0" name=""/>
        <dsp:cNvSpPr/>
      </dsp:nvSpPr>
      <dsp:spPr>
        <a:xfrm>
          <a:off x="0" y="38232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A99D7-57FA-CE40-97EF-2F263A060D31}">
      <dsp:nvSpPr>
        <dsp:cNvPr id="0" name=""/>
        <dsp:cNvSpPr/>
      </dsp:nvSpPr>
      <dsp:spPr>
        <a:xfrm>
          <a:off x="306611" y="11664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dirty="0"/>
            <a:t>OBJECT TO SENSE WATER LEVEL</a:t>
          </a:r>
        </a:p>
      </dsp:txBody>
      <dsp:txXfrm>
        <a:off x="332550" y="142581"/>
        <a:ext cx="4240687" cy="479482"/>
      </dsp:txXfrm>
    </dsp:sp>
    <dsp:sp modelId="{B28C59DD-B10A-084E-BDF1-D7EB0DD1EB53}">
      <dsp:nvSpPr>
        <dsp:cNvPr id="0" name=""/>
        <dsp:cNvSpPr/>
      </dsp:nvSpPr>
      <dsp:spPr>
        <a:xfrm>
          <a:off x="0" y="119880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E6A792-B758-D144-B3FC-652D800DACB6}">
      <dsp:nvSpPr>
        <dsp:cNvPr id="0" name=""/>
        <dsp:cNvSpPr/>
      </dsp:nvSpPr>
      <dsp:spPr>
        <a:xfrm>
          <a:off x="306611" y="93312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PIR SENSOR</a:t>
          </a:r>
        </a:p>
      </dsp:txBody>
      <dsp:txXfrm>
        <a:off x="332550" y="959061"/>
        <a:ext cx="4240687" cy="479482"/>
      </dsp:txXfrm>
    </dsp:sp>
    <dsp:sp modelId="{8BA2B4A8-57AB-8840-AB0D-0AE0F8AB499C}">
      <dsp:nvSpPr>
        <dsp:cNvPr id="0" name=""/>
        <dsp:cNvSpPr/>
      </dsp:nvSpPr>
      <dsp:spPr>
        <a:xfrm>
          <a:off x="0" y="201528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5AFDB8-4D6C-DB40-BAD8-7D9184B5089D}">
      <dsp:nvSpPr>
        <dsp:cNvPr id="0" name=""/>
        <dsp:cNvSpPr/>
      </dsp:nvSpPr>
      <dsp:spPr>
        <a:xfrm>
          <a:off x="306611" y="174960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TRANSISTER</a:t>
          </a:r>
        </a:p>
      </dsp:txBody>
      <dsp:txXfrm>
        <a:off x="332550" y="1775541"/>
        <a:ext cx="4240687" cy="479482"/>
      </dsp:txXfrm>
    </dsp:sp>
    <dsp:sp modelId="{2E7E6227-FB9F-0148-BD45-F79F0A5F3227}">
      <dsp:nvSpPr>
        <dsp:cNvPr id="0" name=""/>
        <dsp:cNvSpPr/>
      </dsp:nvSpPr>
      <dsp:spPr>
        <a:xfrm>
          <a:off x="0" y="283176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40880-D5D7-2F45-9250-D48147F4F9C8}">
      <dsp:nvSpPr>
        <dsp:cNvPr id="0" name=""/>
        <dsp:cNvSpPr/>
      </dsp:nvSpPr>
      <dsp:spPr>
        <a:xfrm>
          <a:off x="306611" y="256608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DC MOTOR </a:t>
          </a:r>
        </a:p>
      </dsp:txBody>
      <dsp:txXfrm>
        <a:off x="332550" y="2592021"/>
        <a:ext cx="4240687" cy="479482"/>
      </dsp:txXfrm>
    </dsp:sp>
    <dsp:sp modelId="{B3F537C1-85FA-7F4C-B640-E2CD996C5B39}">
      <dsp:nvSpPr>
        <dsp:cNvPr id="0" name=""/>
        <dsp:cNvSpPr/>
      </dsp:nvSpPr>
      <dsp:spPr>
        <a:xfrm>
          <a:off x="0" y="364824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2F211-E667-224C-A673-8CA97AECA182}">
      <dsp:nvSpPr>
        <dsp:cNvPr id="0" name=""/>
        <dsp:cNvSpPr/>
      </dsp:nvSpPr>
      <dsp:spPr>
        <a:xfrm>
          <a:off x="306611" y="3382563"/>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WATER SWITCH</a:t>
          </a:r>
        </a:p>
      </dsp:txBody>
      <dsp:txXfrm>
        <a:off x="332550" y="3408502"/>
        <a:ext cx="4240687" cy="479482"/>
      </dsp:txXfrm>
    </dsp:sp>
    <dsp:sp modelId="{23F75144-EA88-1A43-94B0-B0A4BE701CD6}">
      <dsp:nvSpPr>
        <dsp:cNvPr id="0" name=""/>
        <dsp:cNvSpPr/>
      </dsp:nvSpPr>
      <dsp:spPr>
        <a:xfrm>
          <a:off x="0" y="446472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30A0B7-FC0B-3747-A40B-0C23CCF39743}">
      <dsp:nvSpPr>
        <dsp:cNvPr id="0" name=""/>
        <dsp:cNvSpPr/>
      </dsp:nvSpPr>
      <dsp:spPr>
        <a:xfrm>
          <a:off x="306611" y="4199043"/>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ARDUINO MEGA </a:t>
          </a:r>
        </a:p>
      </dsp:txBody>
      <dsp:txXfrm>
        <a:off x="332550" y="4224982"/>
        <a:ext cx="4240687"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2/25/22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61224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919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949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363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58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41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470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8246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525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485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2/25/22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8973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2/25/22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9500299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4DE8C-62FD-F94E-8F58-C373C821F3EB}"/>
              </a:ext>
            </a:extLst>
          </p:cNvPr>
          <p:cNvSpPr>
            <a:spLocks noGrp="1"/>
          </p:cNvSpPr>
          <p:nvPr>
            <p:ph type="ctrTitle"/>
          </p:nvPr>
        </p:nvSpPr>
        <p:spPr>
          <a:xfrm>
            <a:off x="5877532" y="1063255"/>
            <a:ext cx="5312254" cy="1806727"/>
          </a:xfrm>
        </p:spPr>
        <p:txBody>
          <a:bodyPr vert="horz" lIns="91440" tIns="45720" rIns="91440" bIns="45720" rtlCol="0" anchor="t">
            <a:normAutofit/>
          </a:bodyPr>
          <a:lstStyle/>
          <a:p>
            <a:r>
              <a:rPr lang="en-US" sz="3800" i="1" kern="1200" spc="100" baseline="0">
                <a:solidFill>
                  <a:schemeClr val="tx1">
                    <a:lumMod val="85000"/>
                    <a:lumOff val="15000"/>
                  </a:schemeClr>
                </a:solidFill>
                <a:latin typeface="+mj-lt"/>
                <a:ea typeface="+mj-ea"/>
                <a:cs typeface="+mj-cs"/>
              </a:rPr>
              <a:t>MODERN FARM BREACHING</a:t>
            </a:r>
            <a:br>
              <a:rPr lang="en-US" sz="3800" i="1" kern="1200" spc="100" baseline="0">
                <a:solidFill>
                  <a:schemeClr val="tx1">
                    <a:lumMod val="85000"/>
                    <a:lumOff val="15000"/>
                  </a:schemeClr>
                </a:solidFill>
                <a:latin typeface="+mj-lt"/>
                <a:ea typeface="+mj-ea"/>
                <a:cs typeface="+mj-cs"/>
              </a:rPr>
            </a:br>
            <a:endParaRPr lang="en-US" sz="3800" i="1" kern="1200" spc="100" baseline="0">
              <a:solidFill>
                <a:schemeClr val="tx1">
                  <a:lumMod val="85000"/>
                  <a:lumOff val="15000"/>
                </a:schemeClr>
              </a:solidFill>
              <a:latin typeface="+mj-lt"/>
              <a:ea typeface="+mj-ea"/>
              <a:cs typeface="+mj-cs"/>
            </a:endParaRPr>
          </a:p>
        </p:txBody>
      </p:sp>
      <p:pic>
        <p:nvPicPr>
          <p:cNvPr id="4" name="Picture 3" descr="Wind turbines against blue sky">
            <a:extLst>
              <a:ext uri="{FF2B5EF4-FFF2-40B4-BE49-F238E27FC236}">
                <a16:creationId xmlns:a16="http://schemas.microsoft.com/office/drawing/2014/main" id="{2D2CD75B-EDB4-44DA-8E9B-3B0A442037D6}"/>
              </a:ext>
            </a:extLst>
          </p:cNvPr>
          <p:cNvPicPr>
            <a:picLocks noChangeAspect="1"/>
          </p:cNvPicPr>
          <p:nvPr/>
        </p:nvPicPr>
        <p:blipFill rotWithShape="1">
          <a:blip r:embed="rId2"/>
          <a:srcRect l="30940" r="1735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3FFF45E-1991-124C-A741-37C6DD171233}"/>
              </a:ext>
            </a:extLst>
          </p:cNvPr>
          <p:cNvSpPr>
            <a:spLocks noGrp="1"/>
          </p:cNvSpPr>
          <p:nvPr>
            <p:ph type="subTitle" idx="1"/>
          </p:nvPr>
        </p:nvSpPr>
        <p:spPr>
          <a:xfrm>
            <a:off x="5877532" y="3309582"/>
            <a:ext cx="5312254" cy="2485157"/>
          </a:xfrm>
        </p:spPr>
        <p:txBody>
          <a:bodyPr vert="horz" lIns="91440" tIns="45720" rIns="91440" bIns="45720" rtlCol="0">
            <a:normAutofit/>
          </a:bodyPr>
          <a:lstStyle/>
          <a:p>
            <a:pPr marL="182880">
              <a:lnSpc>
                <a:spcPct val="110000"/>
              </a:lnSpc>
            </a:pPr>
            <a:r>
              <a:rPr lang="en-US" dirty="0"/>
              <a:t>TEAM MENBERS</a:t>
            </a:r>
          </a:p>
          <a:p>
            <a:pPr marL="182880">
              <a:lnSpc>
                <a:spcPct val="110000"/>
              </a:lnSpc>
            </a:pPr>
            <a:r>
              <a:rPr lang="en-US" dirty="0"/>
              <a:t>1]2010030015-ANIL </a:t>
            </a:r>
          </a:p>
          <a:p>
            <a:pPr marL="182880">
              <a:lnSpc>
                <a:spcPct val="110000"/>
              </a:lnSpc>
            </a:pPr>
            <a:r>
              <a:rPr lang="en-US" dirty="0"/>
              <a:t>2]2010030015-SAI RISHAL</a:t>
            </a:r>
          </a:p>
          <a:p>
            <a:pPr marL="182880">
              <a:lnSpc>
                <a:spcPct val="110000"/>
              </a:lnSpc>
            </a:pPr>
            <a:r>
              <a:rPr lang="en-US" dirty="0"/>
              <a:t>3]2010030288-DILEEP SAI</a:t>
            </a:r>
          </a:p>
          <a:p>
            <a:pPr marL="182880">
              <a:lnSpc>
                <a:spcPct val="110000"/>
              </a:lnSpc>
            </a:pPr>
            <a:endParaRPr lang="en-US" dirty="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8632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9" name="Straight Connector 1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C3B6E5-BC3D-3341-B991-E19CD8A04FA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CIRCUIT DIAGRAM </a:t>
            </a:r>
          </a:p>
        </p:txBody>
      </p:sp>
      <p:pic>
        <p:nvPicPr>
          <p:cNvPr id="5" name="Content Placeholder 4" descr="Diagram&#10;&#10;Description automatically generated">
            <a:extLst>
              <a:ext uri="{FF2B5EF4-FFF2-40B4-BE49-F238E27FC236}">
                <a16:creationId xmlns:a16="http://schemas.microsoft.com/office/drawing/2014/main" id="{E0AE7235-E3E8-F84B-86CA-8955D4204FBA}"/>
              </a:ext>
            </a:extLst>
          </p:cNvPr>
          <p:cNvPicPr>
            <a:picLocks noGrp="1" noChangeAspect="1"/>
          </p:cNvPicPr>
          <p:nvPr>
            <p:ph idx="1"/>
          </p:nvPr>
        </p:nvPicPr>
        <p:blipFill>
          <a:blip r:embed="rId2"/>
          <a:stretch>
            <a:fillRect/>
          </a:stretch>
        </p:blipFill>
        <p:spPr>
          <a:xfrm>
            <a:off x="5215066" y="0"/>
            <a:ext cx="6976928" cy="6857999"/>
          </a:xfrm>
          <a:prstGeom prst="rect">
            <a:avLst/>
          </a:prstGeom>
        </p:spPr>
      </p:pic>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5295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AAD6C-8AC9-8C41-8857-E30AD111E474}"/>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GITHUB COMMITS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B6A96775-EEAB-E643-A080-E2DA0F3AD72D}"/>
              </a:ext>
            </a:extLst>
          </p:cNvPr>
          <p:cNvPicPr>
            <a:picLocks noGrp="1" noChangeAspect="1"/>
          </p:cNvPicPr>
          <p:nvPr>
            <p:ph idx="1"/>
          </p:nvPr>
        </p:nvPicPr>
        <p:blipFill>
          <a:blip r:embed="rId2"/>
          <a:stretch>
            <a:fillRect/>
          </a:stretch>
        </p:blipFill>
        <p:spPr>
          <a:xfrm>
            <a:off x="0" y="1528764"/>
            <a:ext cx="12191999" cy="5329236"/>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6870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flowers on a green background">
            <a:extLst>
              <a:ext uri="{FF2B5EF4-FFF2-40B4-BE49-F238E27FC236}">
                <a16:creationId xmlns:a16="http://schemas.microsoft.com/office/drawing/2014/main" id="{2C0CC8E1-C4DE-43F7-9B36-ACE6E95993E5}"/>
              </a:ext>
            </a:extLst>
          </p:cNvPr>
          <p:cNvPicPr>
            <a:picLocks noChangeAspect="1"/>
          </p:cNvPicPr>
          <p:nvPr/>
        </p:nvPicPr>
        <p:blipFill rotWithShape="1">
          <a:blip r:embed="rId2"/>
          <a:srcRect t="5064" b="10666"/>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274CFA-B16E-BD45-AA04-F8E5CC8D440B}"/>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THANKYOU</a:t>
            </a:r>
          </a:p>
        </p:txBody>
      </p:sp>
      <p:cxnSp>
        <p:nvCxnSpPr>
          <p:cNvPr id="26" name="Straight Connector 2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79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0FCC4-456E-9F4F-B45A-D7229D98F87B}"/>
              </a:ext>
            </a:extLst>
          </p:cNvPr>
          <p:cNvSpPr>
            <a:spLocks noGrp="1"/>
          </p:cNvSpPr>
          <p:nvPr>
            <p:ph type="title"/>
          </p:nvPr>
        </p:nvSpPr>
        <p:spPr>
          <a:xfrm>
            <a:off x="1068497" y="242888"/>
            <a:ext cx="5312254" cy="1042987"/>
          </a:xfrm>
        </p:spPr>
        <p:txBody>
          <a:bodyPr>
            <a:normAutofit/>
          </a:bodyPr>
          <a:lstStyle/>
          <a:p>
            <a:r>
              <a:rPr lang="en-US" dirty="0"/>
              <a:t>ABSTRACT</a:t>
            </a:r>
          </a:p>
        </p:txBody>
      </p:sp>
      <p:cxnSp>
        <p:nvCxnSpPr>
          <p:cNvPr id="34" name="Straight Connector 3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02435A-58B0-3E4B-A4E1-C1523C4803CC}"/>
              </a:ext>
            </a:extLst>
          </p:cNvPr>
          <p:cNvSpPr>
            <a:spLocks noGrp="1"/>
          </p:cNvSpPr>
          <p:nvPr>
            <p:ph idx="1"/>
          </p:nvPr>
        </p:nvSpPr>
        <p:spPr>
          <a:xfrm>
            <a:off x="1068497" y="1285876"/>
            <a:ext cx="5312254" cy="4957762"/>
          </a:xfrm>
        </p:spPr>
        <p:txBody>
          <a:bodyPr>
            <a:normAutofit/>
          </a:bodyPr>
          <a:lstStyle/>
          <a:p>
            <a:pPr>
              <a:lnSpc>
                <a:spcPct val="100000"/>
              </a:lnSpc>
            </a:pPr>
            <a:r>
              <a:rPr lang="en-IN" dirty="0"/>
              <a:t>Seventy per cent of the total population of India is  depended  on agriculture, and with the deteriorating conditions, farmers are going below the poverty line.</a:t>
            </a:r>
          </a:p>
          <a:p>
            <a:pPr>
              <a:lnSpc>
                <a:spcPct val="100000"/>
              </a:lnSpc>
            </a:pPr>
            <a:r>
              <a:rPr lang="en-IN" dirty="0"/>
              <a:t> </a:t>
            </a:r>
            <a:r>
              <a:rPr lang="en-US" dirty="0"/>
              <a:t>Agriculture now-a-days became so easy by the use of various </a:t>
            </a:r>
            <a:r>
              <a:rPr lang="en-US" dirty="0" err="1"/>
              <a:t>mechines</a:t>
            </a:r>
            <a:r>
              <a:rPr lang="en-US" dirty="0"/>
              <a:t> but there are even more problems that are not solved yet .</a:t>
            </a:r>
            <a:r>
              <a:rPr lang="en-IN" dirty="0"/>
              <a:t> </a:t>
            </a:r>
          </a:p>
          <a:p>
            <a:pPr>
              <a:lnSpc>
                <a:spcPct val="100000"/>
              </a:lnSpc>
            </a:pPr>
            <a:r>
              <a:rPr lang="en-US" dirty="0"/>
              <a:t>One of the problem we get to know is     Breaching manually while Rainfalls </a:t>
            </a:r>
            <a:r>
              <a:rPr lang="en-GB" dirty="0"/>
              <a:t>.</a:t>
            </a:r>
            <a:r>
              <a:rPr lang="en-US" dirty="0"/>
              <a:t>Our idea is to implement Breaching through small farm dams without any manually work.</a:t>
            </a:r>
          </a:p>
          <a:p>
            <a:pPr>
              <a:lnSpc>
                <a:spcPct val="100000"/>
              </a:lnSpc>
            </a:pPr>
            <a:endParaRPr lang="en-US" sz="1300" dirty="0"/>
          </a:p>
        </p:txBody>
      </p:sp>
      <p:pic>
        <p:nvPicPr>
          <p:cNvPr id="17" name="Picture 4" descr="Aerial view of valley map">
            <a:extLst>
              <a:ext uri="{FF2B5EF4-FFF2-40B4-BE49-F238E27FC236}">
                <a16:creationId xmlns:a16="http://schemas.microsoft.com/office/drawing/2014/main" id="{F5712655-959F-43BA-B8E9-AEF9D4778F0F}"/>
              </a:ext>
            </a:extLst>
          </p:cNvPr>
          <p:cNvPicPr>
            <a:picLocks noChangeAspect="1"/>
          </p:cNvPicPr>
          <p:nvPr/>
        </p:nvPicPr>
        <p:blipFill rotWithShape="1">
          <a:blip r:embed="rId2"/>
          <a:srcRect l="23708" r="32947"/>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1313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E52D3-159A-7449-96E8-071DE75410A2}"/>
              </a:ext>
            </a:extLst>
          </p:cNvPr>
          <p:cNvSpPr>
            <a:spLocks noGrp="1"/>
          </p:cNvSpPr>
          <p:nvPr>
            <p:ph type="title"/>
          </p:nvPr>
        </p:nvSpPr>
        <p:spPr>
          <a:xfrm>
            <a:off x="5877532" y="1063255"/>
            <a:ext cx="5312254" cy="1806727"/>
          </a:xfrm>
        </p:spPr>
        <p:txBody>
          <a:bodyPr>
            <a:normAutofit/>
          </a:bodyPr>
          <a:lstStyle/>
          <a:p>
            <a:r>
              <a:rPr lang="en-US"/>
              <a:t>INTRODUCTION</a:t>
            </a:r>
          </a:p>
        </p:txBody>
      </p:sp>
      <p:pic>
        <p:nvPicPr>
          <p:cNvPr id="5" name="Picture 4" descr="A stream of water running through a grassy field&#10;&#10;Description automatically generated with low confidence">
            <a:extLst>
              <a:ext uri="{FF2B5EF4-FFF2-40B4-BE49-F238E27FC236}">
                <a16:creationId xmlns:a16="http://schemas.microsoft.com/office/drawing/2014/main" id="{D50E1E5E-FB9F-CB48-A12D-D81BF976C82E}"/>
              </a:ext>
            </a:extLst>
          </p:cNvPr>
          <p:cNvPicPr>
            <a:picLocks noChangeAspect="1"/>
          </p:cNvPicPr>
          <p:nvPr/>
        </p:nvPicPr>
        <p:blipFill rotWithShape="1">
          <a:blip r:embed="rId2"/>
          <a:srcRect t="12550" r="2" b="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4" name="Straight Connector 18">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6DB5C3-3594-BD46-8E46-91544493FE30}"/>
              </a:ext>
            </a:extLst>
          </p:cNvPr>
          <p:cNvSpPr>
            <a:spLocks noGrp="1"/>
          </p:cNvSpPr>
          <p:nvPr>
            <p:ph idx="1"/>
          </p:nvPr>
        </p:nvSpPr>
        <p:spPr>
          <a:xfrm>
            <a:off x="5472113" y="3088919"/>
            <a:ext cx="6311897" cy="3311880"/>
          </a:xfrm>
        </p:spPr>
        <p:txBody>
          <a:bodyPr>
            <a:normAutofit/>
          </a:bodyPr>
          <a:lstStyle/>
          <a:p>
            <a:pPr marL="0" indent="0">
              <a:buNone/>
            </a:pPr>
            <a:r>
              <a:rPr lang="en-US" sz="2800" dirty="0">
                <a:latin typeface="Algerian" pitchFamily="82" charset="77"/>
              </a:rPr>
              <a:t>BREACHING</a:t>
            </a:r>
          </a:p>
          <a:p>
            <a:r>
              <a:rPr lang="en-IN" dirty="0"/>
              <a:t>In case of heavy rainfalls Farmers  face a lot of problems :The crops which are submerged in water will die due to inability to exchange atmospheric gases to avoid this situation they follow the process called  “Breaching” it is the way of making a way to letting the water out of the field as  "the river breached its bank"</a:t>
            </a:r>
          </a:p>
          <a:p>
            <a:pPr marL="0" indent="0">
              <a:buNone/>
            </a:pPr>
            <a:endParaRPr lang="en-US" dirty="0"/>
          </a:p>
          <a:p>
            <a:pPr marL="0" indent="0">
              <a:buNone/>
            </a:pPr>
            <a:endParaRPr lang="en-US" sz="2800" dirty="0">
              <a:latin typeface="Algerian" pitchFamily="82" charset="77"/>
            </a:endParaRPr>
          </a:p>
          <a:p>
            <a:pPr marL="0" indent="0">
              <a:buNone/>
            </a:pPr>
            <a:endParaRPr lang="en-US" sz="2800" dirty="0">
              <a:latin typeface="Algerian" pitchFamily="82" charset="77"/>
            </a:endParaRPr>
          </a:p>
          <a:p>
            <a:pPr marL="0" indent="0">
              <a:buNone/>
            </a:pPr>
            <a:endParaRPr lang="en-US" dirty="0">
              <a:latin typeface="Algerian" pitchFamily="82" charset="77"/>
            </a:endParaRPr>
          </a:p>
          <a:p>
            <a:pPr marL="0" indent="0">
              <a:buNone/>
            </a:pPr>
            <a:endParaRPr lang="en-US" dirty="0">
              <a:latin typeface="Algerian" pitchFamily="82" charset="77"/>
            </a:endParaRP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7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A5325-860C-4944-AF74-2DC3F43FD87C}"/>
              </a:ext>
            </a:extLst>
          </p:cNvPr>
          <p:cNvSpPr>
            <a:spLocks noGrp="1"/>
          </p:cNvSpPr>
          <p:nvPr>
            <p:ph type="title"/>
          </p:nvPr>
        </p:nvSpPr>
        <p:spPr>
          <a:xfrm>
            <a:off x="7885744" y="691762"/>
            <a:ext cx="3541205" cy="651263"/>
          </a:xfrm>
        </p:spPr>
        <p:txBody>
          <a:bodyPr anchor="ctr">
            <a:normAutofit/>
          </a:bodyPr>
          <a:lstStyle/>
          <a:p>
            <a:r>
              <a:rPr lang="en-US" sz="3000" dirty="0"/>
              <a:t>IMPLEMENTATION</a:t>
            </a:r>
          </a:p>
        </p:txBody>
      </p:sp>
      <p:pic>
        <p:nvPicPr>
          <p:cNvPr id="16" name="Graphic 15" descr="Farm scene">
            <a:extLst>
              <a:ext uri="{FF2B5EF4-FFF2-40B4-BE49-F238E27FC236}">
                <a16:creationId xmlns:a16="http://schemas.microsoft.com/office/drawing/2014/main" id="{16195A44-51A0-4EA8-A70D-D4F06BC2E4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233" y="691763"/>
            <a:ext cx="5087244" cy="5087244"/>
          </a:xfrm>
          <a:prstGeom prst="rect">
            <a:avLst/>
          </a:prstGeom>
        </p:spPr>
      </p:pic>
      <p:cxnSp>
        <p:nvCxnSpPr>
          <p:cNvPr id="32" name="Straight Connector 2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9208AD2-C540-1C43-BD74-6DB272F40B33}"/>
              </a:ext>
            </a:extLst>
          </p:cNvPr>
          <p:cNvSpPr>
            <a:spLocks noGrp="1"/>
          </p:cNvSpPr>
          <p:nvPr>
            <p:ph idx="1"/>
          </p:nvPr>
        </p:nvSpPr>
        <p:spPr>
          <a:xfrm>
            <a:off x="7532659" y="1585913"/>
            <a:ext cx="4342957" cy="5143499"/>
          </a:xfrm>
        </p:spPr>
        <p:txBody>
          <a:bodyPr>
            <a:noAutofit/>
          </a:bodyPr>
          <a:lstStyle/>
          <a:p>
            <a:pPr>
              <a:lnSpc>
                <a:spcPct val="100000"/>
              </a:lnSpc>
            </a:pPr>
            <a:r>
              <a:rPr lang="en-US" sz="1800" dirty="0"/>
              <a:t>In this project we will use small farm dams and sensors for leveling the water in the field. So that the crops doesn’t absorb more water, as by absorbing more water the crops might be submerged due to more water level in the field. The excess water in the field are routed to another field that are adjacent to the current field. The water level in the field is detected by the IR(infra-red) sensor. So by sensing the water level, the excess water in the field is routed to the alternate field, if the alternate fields are also reached their water level the excess water is now transferred through canals to the nearest water resource.</a:t>
            </a:r>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1" name="Picture 10" descr="A picture containing grass, outdoor, ground, dirt&#10;&#10;Description automatically generated">
            <a:extLst>
              <a:ext uri="{FF2B5EF4-FFF2-40B4-BE49-F238E27FC236}">
                <a16:creationId xmlns:a16="http://schemas.microsoft.com/office/drawing/2014/main" id="{56B88457-FA10-254D-81ED-8BEE941B8604}"/>
              </a:ext>
            </a:extLst>
          </p:cNvPr>
          <p:cNvPicPr>
            <a:picLocks noChangeAspect="1"/>
          </p:cNvPicPr>
          <p:nvPr/>
        </p:nvPicPr>
        <p:blipFill>
          <a:blip r:embed="rId4"/>
          <a:stretch>
            <a:fillRect/>
          </a:stretch>
        </p:blipFill>
        <p:spPr>
          <a:xfrm>
            <a:off x="-1" y="0"/>
            <a:ext cx="7532659" cy="6858000"/>
          </a:xfrm>
          <a:prstGeom prst="rect">
            <a:avLst/>
          </a:prstGeom>
        </p:spPr>
      </p:pic>
    </p:spTree>
    <p:extLst>
      <p:ext uri="{BB962C8B-B14F-4D97-AF65-F5344CB8AC3E}">
        <p14:creationId xmlns:p14="http://schemas.microsoft.com/office/powerpoint/2010/main" val="11122041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5E39-B645-A347-87FB-1034F05E5373}"/>
              </a:ext>
            </a:extLst>
          </p:cNvPr>
          <p:cNvSpPr>
            <a:spLocks noGrp="1"/>
          </p:cNvSpPr>
          <p:nvPr>
            <p:ph type="title"/>
          </p:nvPr>
        </p:nvSpPr>
        <p:spPr>
          <a:xfrm>
            <a:off x="1078992" y="1063255"/>
            <a:ext cx="3575304" cy="4807541"/>
          </a:xfrm>
        </p:spPr>
        <p:txBody>
          <a:bodyPr>
            <a:normAutofit/>
          </a:bodyPr>
          <a:lstStyle/>
          <a:p>
            <a:r>
              <a:rPr lang="en-US" sz="3300" dirty="0"/>
              <a:t>METHODOLOGY</a:t>
            </a:r>
          </a:p>
        </p:txBody>
      </p:sp>
      <p:graphicFrame>
        <p:nvGraphicFramePr>
          <p:cNvPr id="14" name="Content Placeholder 2">
            <a:extLst>
              <a:ext uri="{FF2B5EF4-FFF2-40B4-BE49-F238E27FC236}">
                <a16:creationId xmlns:a16="http://schemas.microsoft.com/office/drawing/2014/main" id="{7DE36E20-097A-417E-8492-EC465572C0FD}"/>
              </a:ext>
            </a:extLst>
          </p:cNvPr>
          <p:cNvGraphicFramePr>
            <a:graphicFrameLocks noGrp="1"/>
          </p:cNvGraphicFramePr>
          <p:nvPr>
            <p:ph idx="1"/>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0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5" name="Straight Connector 3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2464E0-B9B3-F34A-96E6-31260FFDC89B}"/>
              </a:ext>
            </a:extLst>
          </p:cNvPr>
          <p:cNvSpPr>
            <a:spLocks noGrp="1"/>
          </p:cNvSpPr>
          <p:nvPr>
            <p:ph type="title"/>
          </p:nvPr>
        </p:nvSpPr>
        <p:spPr>
          <a:xfrm>
            <a:off x="625037" y="1128811"/>
            <a:ext cx="3581203" cy="2563513"/>
          </a:xfrm>
        </p:spPr>
        <p:txBody>
          <a:bodyPr vert="horz" lIns="91440" tIns="45720" rIns="91440" bIns="45720" rtlCol="0" anchor="b">
            <a:normAutofit/>
          </a:bodyPr>
          <a:lstStyle/>
          <a:p>
            <a:r>
              <a:rPr lang="en-US" sz="3400" dirty="0">
                <a:solidFill>
                  <a:schemeClr val="bg1"/>
                </a:solidFill>
              </a:rPr>
              <a:t>STEPS TO IMPLEMENT </a:t>
            </a:r>
            <a:endParaRPr lang="en-US" sz="3400" i="1" kern="1200" spc="100" baseline="0" dirty="0">
              <a:solidFill>
                <a:schemeClr val="bg1"/>
              </a:solidFill>
              <a:latin typeface="+mj-lt"/>
              <a:ea typeface="+mj-ea"/>
              <a:cs typeface="+mj-cs"/>
            </a:endParaRPr>
          </a:p>
        </p:txBody>
      </p:sp>
      <p:pic>
        <p:nvPicPr>
          <p:cNvPr id="11" name="Content Placeholder 10" descr="Diagram&#10;&#10;Description automatically generated">
            <a:extLst>
              <a:ext uri="{FF2B5EF4-FFF2-40B4-BE49-F238E27FC236}">
                <a16:creationId xmlns:a16="http://schemas.microsoft.com/office/drawing/2014/main" id="{DA93E4B5-F2AC-D543-94F2-7C5682B85E60}"/>
              </a:ext>
            </a:extLst>
          </p:cNvPr>
          <p:cNvPicPr>
            <a:picLocks noGrp="1" noChangeAspect="1"/>
          </p:cNvPicPr>
          <p:nvPr>
            <p:ph idx="1"/>
          </p:nvPr>
        </p:nvPicPr>
        <p:blipFill>
          <a:blip r:embed="rId2"/>
          <a:stretch>
            <a:fillRect/>
          </a:stretch>
        </p:blipFill>
        <p:spPr>
          <a:xfrm>
            <a:off x="5168140" y="1"/>
            <a:ext cx="6976933" cy="6857999"/>
          </a:xfrm>
          <a:prstGeom prst="rect">
            <a:avLst/>
          </a:prstGeom>
        </p:spPr>
      </p:pic>
      <p:sp>
        <p:nvSpPr>
          <p:cNvPr id="4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8362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8A557-56DD-5547-99A3-C5A2454A202C}"/>
              </a:ext>
            </a:extLst>
          </p:cNvPr>
          <p:cNvSpPr>
            <a:spLocks noGrp="1"/>
          </p:cNvSpPr>
          <p:nvPr>
            <p:ph type="title"/>
          </p:nvPr>
        </p:nvSpPr>
        <p:spPr>
          <a:xfrm>
            <a:off x="7885744" y="691762"/>
            <a:ext cx="3541205" cy="1706649"/>
          </a:xfrm>
        </p:spPr>
        <p:txBody>
          <a:bodyPr anchor="ctr">
            <a:normAutofit/>
          </a:bodyPr>
          <a:lstStyle/>
          <a:p>
            <a:r>
              <a:rPr lang="en-US" sz="4800"/>
              <a:t>PIR SENSOR</a:t>
            </a:r>
          </a:p>
        </p:txBody>
      </p:sp>
      <p:pic>
        <p:nvPicPr>
          <p:cNvPr id="5" name="Picture 4" descr="A picture containing text, device&#10;&#10;Description automatically generated">
            <a:extLst>
              <a:ext uri="{FF2B5EF4-FFF2-40B4-BE49-F238E27FC236}">
                <a16:creationId xmlns:a16="http://schemas.microsoft.com/office/drawing/2014/main" id="{A12086F5-1648-CD46-8FD9-00044E0DBF0D}"/>
              </a:ext>
            </a:extLst>
          </p:cNvPr>
          <p:cNvPicPr>
            <a:picLocks noChangeAspect="1"/>
          </p:cNvPicPr>
          <p:nvPr/>
        </p:nvPicPr>
        <p:blipFill>
          <a:blip r:embed="rId2"/>
          <a:stretch>
            <a:fillRect/>
          </a:stretch>
        </p:blipFill>
        <p:spPr>
          <a:xfrm>
            <a:off x="758953" y="2093183"/>
            <a:ext cx="6301805" cy="2284404"/>
          </a:xfrm>
          <a:prstGeom prst="rect">
            <a:avLst/>
          </a:prstGeom>
        </p:spPr>
      </p:pic>
      <p:cxnSp>
        <p:nvCxnSpPr>
          <p:cNvPr id="19"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4484BE-F04E-564C-89C4-A8C34CEB4870}"/>
              </a:ext>
            </a:extLst>
          </p:cNvPr>
          <p:cNvSpPr>
            <a:spLocks noGrp="1"/>
          </p:cNvSpPr>
          <p:nvPr>
            <p:ph idx="1"/>
          </p:nvPr>
        </p:nvSpPr>
        <p:spPr>
          <a:xfrm>
            <a:off x="7888666" y="2623930"/>
            <a:ext cx="3541205" cy="3158160"/>
          </a:xfrm>
        </p:spPr>
        <p:txBody>
          <a:bodyPr>
            <a:normAutofit/>
          </a:bodyPr>
          <a:lstStyle/>
          <a:p>
            <a:pPr>
              <a:lnSpc>
                <a:spcPct val="100000"/>
              </a:lnSpc>
            </a:pPr>
            <a:r>
              <a:rPr lang="en-IN" dirty="0"/>
              <a:t>Proximity Sensor are used to detect objects and obstacles in front of sensor. Sensor keeps transmitting infrared light and when any object comes near, it is detected by the sensor by monitoring the reflected light from the object</a:t>
            </a:r>
            <a:endParaRPr lang="en-IN"/>
          </a:p>
          <a:p>
            <a:pPr>
              <a:lnSpc>
                <a:spcPct val="100000"/>
              </a:lnSpc>
            </a:pPr>
            <a:endParaRPr lang="en-US"/>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81420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21BD1-0360-4D46-89F3-F4C86C0443BE}"/>
              </a:ext>
            </a:extLst>
          </p:cNvPr>
          <p:cNvSpPr>
            <a:spLocks noGrp="1"/>
          </p:cNvSpPr>
          <p:nvPr>
            <p:ph type="title"/>
          </p:nvPr>
        </p:nvSpPr>
        <p:spPr>
          <a:xfrm>
            <a:off x="7885744" y="691762"/>
            <a:ext cx="3541205" cy="1706649"/>
          </a:xfrm>
        </p:spPr>
        <p:txBody>
          <a:bodyPr anchor="ctr">
            <a:normAutofit/>
          </a:bodyPr>
          <a:lstStyle/>
          <a:p>
            <a:r>
              <a:rPr lang="en-US" sz="4800"/>
              <a:t>ARDUINO MEGA</a:t>
            </a:r>
          </a:p>
        </p:txBody>
      </p:sp>
      <p:pic>
        <p:nvPicPr>
          <p:cNvPr id="5" name="Picture 4" descr="A picture containing text, electronics, circuit&#10;&#10;Description automatically generated">
            <a:extLst>
              <a:ext uri="{FF2B5EF4-FFF2-40B4-BE49-F238E27FC236}">
                <a16:creationId xmlns:a16="http://schemas.microsoft.com/office/drawing/2014/main" id="{C18BA90C-5120-024B-A42C-6DD3EE369F62}"/>
              </a:ext>
            </a:extLst>
          </p:cNvPr>
          <p:cNvPicPr>
            <a:picLocks noChangeAspect="1"/>
          </p:cNvPicPr>
          <p:nvPr/>
        </p:nvPicPr>
        <p:blipFill>
          <a:blip r:embed="rId2"/>
          <a:stretch>
            <a:fillRect/>
          </a:stretch>
        </p:blipFill>
        <p:spPr>
          <a:xfrm>
            <a:off x="758953" y="1234562"/>
            <a:ext cx="6301805" cy="4001646"/>
          </a:xfrm>
          <a:prstGeom prst="rect">
            <a:avLst/>
          </a:prstGeom>
        </p:spPr>
      </p:pic>
      <p:cxnSp>
        <p:nvCxnSpPr>
          <p:cNvPr id="39" name="Straight Connector 3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36B490-6905-1E45-9EEF-C07B1154232A}"/>
              </a:ext>
            </a:extLst>
          </p:cNvPr>
          <p:cNvSpPr>
            <a:spLocks noGrp="1"/>
          </p:cNvSpPr>
          <p:nvPr>
            <p:ph idx="1"/>
          </p:nvPr>
        </p:nvSpPr>
        <p:spPr>
          <a:xfrm>
            <a:off x="7888666" y="2623930"/>
            <a:ext cx="3541205" cy="3158160"/>
          </a:xfrm>
        </p:spPr>
        <p:txBody>
          <a:bodyPr>
            <a:normAutofit/>
          </a:bodyPr>
          <a:lstStyle/>
          <a:p>
            <a:pPr>
              <a:lnSpc>
                <a:spcPct val="100000"/>
              </a:lnSpc>
              <a:buFont typeface="Wingdings" pitchFamily="2" charset="2"/>
              <a:buChar char="ü"/>
            </a:pPr>
            <a:r>
              <a:rPr lang="en-IN" sz="1900"/>
              <a:t>Arduino is an open-source physical computing platform based on a simple </a:t>
            </a:r>
            <a:r>
              <a:rPr lang="en-IN" sz="1900" err="1"/>
              <a:t>i</a:t>
            </a:r>
            <a:r>
              <a:rPr lang="en-IN" sz="1900"/>
              <a:t>/o board and a development environment.</a:t>
            </a:r>
          </a:p>
          <a:p>
            <a:pPr>
              <a:lnSpc>
                <a:spcPct val="100000"/>
              </a:lnSpc>
              <a:buFont typeface="Wingdings" pitchFamily="2" charset="2"/>
              <a:buChar char="ü"/>
            </a:pPr>
            <a:r>
              <a:rPr lang="en-IN" sz="1900"/>
              <a:t> Arduino can be used to develop stand-alone interactive objects or can be connected to software on your computer.</a:t>
            </a:r>
          </a:p>
          <a:p>
            <a:pPr>
              <a:lnSpc>
                <a:spcPct val="100000"/>
              </a:lnSpc>
            </a:pPr>
            <a:endParaRPr lang="en-IN" sz="1900"/>
          </a:p>
          <a:p>
            <a:pPr>
              <a:lnSpc>
                <a:spcPct val="100000"/>
              </a:lnSpc>
            </a:pPr>
            <a:endParaRPr lang="en-US" sz="1900"/>
          </a:p>
        </p:txBody>
      </p:sp>
      <p:sp>
        <p:nvSpPr>
          <p:cNvPr id="4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436023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5489D-982B-2C44-B28F-8D2958F86391}"/>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WORKING MODEL </a:t>
            </a:r>
          </a:p>
        </p:txBody>
      </p:sp>
      <p:pic>
        <p:nvPicPr>
          <p:cNvPr id="9" name="Content Placeholder 8" descr="A screenshot of a game&#10;&#10;Description automatically generated with medium confidence">
            <a:extLst>
              <a:ext uri="{FF2B5EF4-FFF2-40B4-BE49-F238E27FC236}">
                <a16:creationId xmlns:a16="http://schemas.microsoft.com/office/drawing/2014/main" id="{1DDEC08F-F192-8249-904A-C73E7065059A}"/>
              </a:ext>
            </a:extLst>
          </p:cNvPr>
          <p:cNvPicPr>
            <a:picLocks noGrp="1" noChangeAspect="1"/>
          </p:cNvPicPr>
          <p:nvPr>
            <p:ph idx="1"/>
          </p:nvPr>
        </p:nvPicPr>
        <p:blipFill>
          <a:blip r:embed="rId2"/>
          <a:stretch>
            <a:fillRect/>
          </a:stretch>
        </p:blipFill>
        <p:spPr>
          <a:xfrm>
            <a:off x="-1" y="2313430"/>
            <a:ext cx="12191999" cy="4673158"/>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495910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Badge</Template>
  <TotalTime>801</TotalTime>
  <Words>395</Words>
  <Application>Microsoft Macintosh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Avenir Next LT Pro</vt:lpstr>
      <vt:lpstr>Sitka Banner</vt:lpstr>
      <vt:lpstr>Wingdings</vt:lpstr>
      <vt:lpstr>HeadlinesVTI</vt:lpstr>
      <vt:lpstr>MODERN FARM BREACHING </vt:lpstr>
      <vt:lpstr>ABSTRACT</vt:lpstr>
      <vt:lpstr>INTRODUCTION</vt:lpstr>
      <vt:lpstr>IMPLEMENTATION</vt:lpstr>
      <vt:lpstr>METHODOLOGY</vt:lpstr>
      <vt:lpstr>STEPS TO IMPLEMENT </vt:lpstr>
      <vt:lpstr>PIR SENSOR</vt:lpstr>
      <vt:lpstr>ARDUINO MEGA</vt:lpstr>
      <vt:lpstr>WORKING MODEL </vt:lpstr>
      <vt:lpstr>CIRCUIT DIAGRAM </vt:lpstr>
      <vt:lpstr>GITHUB COMMITS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FARM BREACHING </dc:title>
  <dc:creator>Bandaruanilkumar   . .</dc:creator>
  <cp:lastModifiedBy>Bandaruanilkumar   . .</cp:lastModifiedBy>
  <cp:revision>5</cp:revision>
  <dcterms:created xsi:type="dcterms:W3CDTF">2022-02-25T17:07:43Z</dcterms:created>
  <dcterms:modified xsi:type="dcterms:W3CDTF">2022-02-26T06:29:22Z</dcterms:modified>
</cp:coreProperties>
</file>