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7" r:id="rId2"/>
    <p:sldId id="259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2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9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4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6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8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2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2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6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8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02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32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641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04" r:id="rId6"/>
    <p:sldLayoutId id="2147483800" r:id="rId7"/>
    <p:sldLayoutId id="2147483801" r:id="rId8"/>
    <p:sldLayoutId id="2147483802" r:id="rId9"/>
    <p:sldLayoutId id="2147483803" r:id="rId10"/>
    <p:sldLayoutId id="214748380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14F10-115E-7C43-F443-982AF8BF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kern="1200" dirty="0">
                <a:effectLst/>
                <a:latin typeface="+mj-lt"/>
                <a:ea typeface="+mj-ea"/>
                <a:cs typeface="+mj-cs"/>
              </a:rPr>
              <a:t>Automatic Sentence Tagging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073C7-1731-8729-F380-83D1397D8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2010030329 - S SIVA KARTHIK REDDY</a:t>
            </a:r>
          </a:p>
          <a:p>
            <a:r>
              <a:rPr lang="en-US" dirty="0"/>
              <a:t>2010030325 – P SAI MANASWI</a:t>
            </a:r>
          </a:p>
          <a:p>
            <a:r>
              <a:rPr lang="en-US" dirty="0"/>
              <a:t>2010030051 – E R SUMANTH</a:t>
            </a:r>
          </a:p>
          <a:p>
            <a:r>
              <a:rPr lang="en-US" dirty="0"/>
              <a:t>2010030341 – K SNEHITH</a:t>
            </a:r>
          </a:p>
          <a:p>
            <a:r>
              <a:rPr lang="en-US" dirty="0"/>
              <a:t>2010030033 – C SAI SANTOSH REDDY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81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292EF-8D24-714B-64DA-0689CE947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59A22-8805-936F-A403-B88E6D8BD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Tagging is a method used to classify data such as image, audio,  sentence.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Tagging of sentences comes under the domain of  ‘natural language processing (</a:t>
            </a:r>
            <a:r>
              <a:rPr lang="en-IN" dirty="0" err="1"/>
              <a:t>nlp</a:t>
            </a:r>
            <a:r>
              <a:rPr lang="en-IN" dirty="0"/>
              <a:t>) in machine learning’.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Tagging is used to classify the data to topics/classes.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It is used in daily life applications like recommendation, part of speech tagging,  similar or related topics recommendation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464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98DA-1681-545E-38FD-9063D72E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249910-B29D-1F37-2C6C-B964BB099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1909" y="2065338"/>
            <a:ext cx="4803095" cy="3903662"/>
          </a:xfrm>
        </p:spPr>
      </p:pic>
    </p:spTree>
    <p:extLst>
      <p:ext uri="{BB962C8B-B14F-4D97-AF65-F5344CB8AC3E}">
        <p14:creationId xmlns:p14="http://schemas.microsoft.com/office/powerpoint/2010/main" val="290046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623D-1B2B-C719-7950-6984C6A5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HUB SETUP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D48D34-7BF7-4A89-9B1F-CE69497E8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942" y="2065338"/>
            <a:ext cx="8705029" cy="3903662"/>
          </a:xfrm>
        </p:spPr>
      </p:pic>
    </p:spTree>
    <p:extLst>
      <p:ext uri="{BB962C8B-B14F-4D97-AF65-F5344CB8AC3E}">
        <p14:creationId xmlns:p14="http://schemas.microsoft.com/office/powerpoint/2010/main" val="88374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1703-E087-9C8B-D7B0-FACA58FD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172F8D-A8B5-C61E-A674-4D426C762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3816" y="2065338"/>
            <a:ext cx="6199281" cy="3903662"/>
          </a:xfrm>
        </p:spPr>
      </p:pic>
    </p:spTree>
    <p:extLst>
      <p:ext uri="{BB962C8B-B14F-4D97-AF65-F5344CB8AC3E}">
        <p14:creationId xmlns:p14="http://schemas.microsoft.com/office/powerpoint/2010/main" val="991947398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102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Georgia Pro Light</vt:lpstr>
      <vt:lpstr>Wingdings</vt:lpstr>
      <vt:lpstr>VaultVTI</vt:lpstr>
      <vt:lpstr>Automatic Sentence Tagging System</vt:lpstr>
      <vt:lpstr>INTRODUCTION</vt:lpstr>
      <vt:lpstr>DATASET</vt:lpstr>
      <vt:lpstr>GIT HUB SETUP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Sentence Tagging System</dc:title>
  <dc:creator>S  SIVAKARTHIK .</dc:creator>
  <cp:lastModifiedBy>sai</cp:lastModifiedBy>
  <cp:revision>2</cp:revision>
  <dcterms:created xsi:type="dcterms:W3CDTF">2023-01-04T14:56:18Z</dcterms:created>
  <dcterms:modified xsi:type="dcterms:W3CDTF">2023-01-09T02:58:07Z</dcterms:modified>
</cp:coreProperties>
</file>