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68" r:id="rId3"/>
    <p:sldId id="256" r:id="rId4"/>
    <p:sldId id="260" r:id="rId5"/>
    <p:sldId id="263" r:id="rId6"/>
    <p:sldId id="272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69303-2C52-4B37-86E5-A2BBE58D6B41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63159-AD59-4995-A90E-A32C2136C8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63159-AD59-4995-A90E-A32C2136C8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63159-AD59-4995-A90E-A32C2136C8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0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0677" y="2328242"/>
            <a:ext cx="14766645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FE3D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FE3D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FE3D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32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5655" y="3955382"/>
            <a:ext cx="12076689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FFE3D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8426662"/>
            <a:ext cx="18288000" cy="1860550"/>
          </a:xfrm>
          <a:custGeom>
            <a:avLst/>
            <a:gdLst/>
            <a:ahLst/>
            <a:cxnLst/>
            <a:rect l="l" t="t" r="r" b="b"/>
            <a:pathLst>
              <a:path w="18288000" h="1860550">
                <a:moveTo>
                  <a:pt x="18287999" y="1860337"/>
                </a:moveTo>
                <a:lnTo>
                  <a:pt x="0" y="186033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860337"/>
                </a:lnTo>
                <a:close/>
              </a:path>
            </a:pathLst>
          </a:custGeom>
          <a:solidFill>
            <a:srgbClr val="FFE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4D25AF-AD00-53D3-13ED-1020E6C7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4686300"/>
            <a:ext cx="12076689" cy="1231106"/>
          </a:xfrm>
        </p:spPr>
        <p:txBody>
          <a:bodyPr/>
          <a:lstStyle/>
          <a:p>
            <a:r>
              <a:rPr lang="en-IN" dirty="0"/>
              <a:t>MEGATHON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2AE43-5C23-194F-8422-0A3B857D4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929" y="1345121"/>
            <a:ext cx="2914141" cy="2914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A2829A6-F388-3BA4-0C78-DA2A4C01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122920"/>
            <a:ext cx="18288000" cy="2171700"/>
          </a:xfrm>
          <a:custGeom>
            <a:avLst/>
            <a:gdLst/>
            <a:ahLst/>
            <a:cxnLst/>
            <a:rect l="l" t="t" r="r" b="b"/>
            <a:pathLst>
              <a:path w="18288000" h="1860550">
                <a:moveTo>
                  <a:pt x="18287999" y="1860338"/>
                </a:moveTo>
                <a:lnTo>
                  <a:pt x="0" y="1860338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860338"/>
                </a:lnTo>
                <a:close/>
              </a:path>
            </a:pathLst>
          </a:custGeom>
          <a:solidFill>
            <a:srgbClr val="53243D"/>
          </a:solidFill>
        </p:spPr>
        <p:txBody>
          <a:bodyPr wrap="square" lIns="0" tIns="0" rIns="0" bIns="0" rtlCol="0"/>
          <a:lstStyle/>
          <a:p>
            <a:pPr algn="ctr"/>
            <a:endParaRPr lang="en-US" sz="4000" spc="-36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4000" spc="-360" dirty="0">
                <a:solidFill>
                  <a:schemeClr val="bg1"/>
                </a:solidFill>
                <a:latin typeface="Book Antiqua" panose="02040602050305030304" pitchFamily="18" charset="0"/>
              </a:rPr>
              <a:t>K A S U K A B E    D E F E N C E   F O R C E</a:t>
            </a:r>
            <a:endParaRPr lang="en-IN" sz="4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2BF6C7-6A43-94D9-5A41-D1F963E0C4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2675" y="2282107"/>
            <a:ext cx="13582650" cy="430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20"/>
              </a:lnSpc>
            </a:pPr>
            <a:r>
              <a:rPr lang="en-US" sz="3600" spc="72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PYDIKONDALA LAHARI </a:t>
            </a:r>
          </a:p>
          <a:p>
            <a:pPr algn="ctr">
              <a:lnSpc>
                <a:spcPts val="6920"/>
              </a:lnSpc>
            </a:pPr>
            <a:r>
              <a:rPr lang="en-US" sz="3600" spc="72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KOLLI MOUNIKA</a:t>
            </a:r>
          </a:p>
          <a:p>
            <a:pPr algn="ctr">
              <a:lnSpc>
                <a:spcPts val="6920"/>
              </a:lnSpc>
            </a:pPr>
            <a:r>
              <a:rPr lang="en-US" sz="3600" spc="72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KAMANI NANDINI </a:t>
            </a:r>
            <a:br>
              <a:rPr lang="en-US" sz="3600" spc="72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600" spc="72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VIDYASREE</a:t>
            </a:r>
            <a:br>
              <a:rPr lang="en-US" sz="3600" spc="72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600" spc="72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VAISHNAVI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A8067-A7AB-5275-C1BC-7233D923576C}"/>
              </a:ext>
            </a:extLst>
          </p:cNvPr>
          <p:cNvSpPr txBox="1"/>
          <p:nvPr/>
        </p:nvSpPr>
        <p:spPr>
          <a:xfrm>
            <a:off x="3733800" y="1019604"/>
            <a:ext cx="998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Tahoma"/>
                <a:cs typeface="Tahoma"/>
              </a:rPr>
              <a:t>    PRESENTERS</a:t>
            </a:r>
            <a:endParaRPr lang="en-US" sz="540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283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312582" cy="9211305"/>
          </a:xfrm>
          <a:custGeom>
            <a:avLst/>
            <a:gdLst/>
            <a:ahLst/>
            <a:cxnLst/>
            <a:rect l="l" t="t" r="r" b="b"/>
            <a:pathLst>
              <a:path w="18288000" h="8427085">
                <a:moveTo>
                  <a:pt x="0" y="8426661"/>
                </a:moveTo>
                <a:lnTo>
                  <a:pt x="18287998" y="8426661"/>
                </a:lnTo>
                <a:lnTo>
                  <a:pt x="18287998" y="0"/>
                </a:lnTo>
                <a:lnTo>
                  <a:pt x="0" y="0"/>
                </a:lnTo>
                <a:lnTo>
                  <a:pt x="0" y="8426661"/>
                </a:lnTo>
                <a:close/>
              </a:path>
            </a:pathLst>
          </a:custGeom>
          <a:solidFill>
            <a:srgbClr val="FFE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666569"/>
            <a:ext cx="18288000" cy="1860550"/>
          </a:xfrm>
          <a:custGeom>
            <a:avLst/>
            <a:gdLst/>
            <a:ahLst/>
            <a:cxnLst/>
            <a:rect l="l" t="t" r="r" b="b"/>
            <a:pathLst>
              <a:path w="18288000" h="1860550">
                <a:moveTo>
                  <a:pt x="18287999" y="1860338"/>
                </a:moveTo>
                <a:lnTo>
                  <a:pt x="0" y="1860338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860338"/>
                </a:lnTo>
                <a:close/>
              </a:path>
            </a:pathLst>
          </a:custGeom>
          <a:solidFill>
            <a:srgbClr val="532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1251752"/>
            <a:ext cx="7924800" cy="124649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lang="en-US" sz="7050" dirty="0">
                <a:solidFill>
                  <a:schemeClr val="accent2">
                    <a:lumMod val="50000"/>
                  </a:schemeClr>
                </a:solidFill>
                <a:latin typeface="Tahoma"/>
                <a:cs typeface="Tahoma"/>
              </a:rPr>
              <a:t>Problem Statement</a:t>
            </a:r>
            <a:endParaRPr sz="3450" dirty="0">
              <a:solidFill>
                <a:schemeClr val="accent2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07F25-9079-FACD-4766-94791190AA55}"/>
              </a:ext>
            </a:extLst>
          </p:cNvPr>
          <p:cNvSpPr txBox="1"/>
          <p:nvPr/>
        </p:nvSpPr>
        <p:spPr>
          <a:xfrm>
            <a:off x="533400" y="3467100"/>
            <a:ext cx="1744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15" dirty="0">
                <a:latin typeface="Verdana"/>
                <a:cs typeface="Verdana"/>
              </a:rPr>
              <a:t>Accent</a:t>
            </a:r>
            <a:r>
              <a:rPr lang="en-US" sz="3600" spc="-265" dirty="0">
                <a:latin typeface="Verdana"/>
                <a:cs typeface="Verdana"/>
              </a:rPr>
              <a:t> </a:t>
            </a:r>
            <a:r>
              <a:rPr lang="en-US" sz="3600" spc="-70" dirty="0">
                <a:latin typeface="Verdana"/>
                <a:cs typeface="Verdana"/>
              </a:rPr>
              <a:t>Detection:</a:t>
            </a:r>
            <a:r>
              <a:rPr lang="en-US" sz="3600" spc="-260" dirty="0">
                <a:latin typeface="Verdana"/>
                <a:cs typeface="Verdana"/>
              </a:rPr>
              <a:t> </a:t>
            </a:r>
            <a:r>
              <a:rPr lang="en-US" sz="3600" spc="-70" dirty="0">
                <a:latin typeface="Verdana"/>
                <a:cs typeface="Verdana"/>
              </a:rPr>
              <a:t>Given</a:t>
            </a:r>
            <a:r>
              <a:rPr lang="en-US" sz="3600" spc="-265" dirty="0">
                <a:latin typeface="Verdana"/>
                <a:cs typeface="Verdana"/>
              </a:rPr>
              <a:t> </a:t>
            </a:r>
            <a:r>
              <a:rPr lang="en-US" sz="3600" spc="-100" dirty="0">
                <a:latin typeface="Verdana"/>
                <a:cs typeface="Verdana"/>
              </a:rPr>
              <a:t>an</a:t>
            </a:r>
            <a:r>
              <a:rPr lang="en-US" sz="3600" spc="-260" dirty="0">
                <a:latin typeface="Verdana"/>
                <a:cs typeface="Verdana"/>
              </a:rPr>
              <a:t> </a:t>
            </a:r>
            <a:r>
              <a:rPr lang="en-US" sz="3600" spc="-35" dirty="0">
                <a:latin typeface="Verdana"/>
                <a:cs typeface="Verdana"/>
              </a:rPr>
              <a:t>audio</a:t>
            </a:r>
            <a:r>
              <a:rPr lang="en-US" sz="3600" spc="-265" dirty="0">
                <a:latin typeface="Verdana"/>
                <a:cs typeface="Verdana"/>
              </a:rPr>
              <a:t> </a:t>
            </a:r>
            <a:r>
              <a:rPr lang="en-US" sz="3600" spc="50" dirty="0">
                <a:latin typeface="Verdana"/>
                <a:cs typeface="Verdana"/>
              </a:rPr>
              <a:t>clip</a:t>
            </a:r>
            <a:r>
              <a:rPr lang="en-US" sz="3600" spc="-260" dirty="0">
                <a:latin typeface="Verdana"/>
                <a:cs typeface="Verdana"/>
              </a:rPr>
              <a:t> </a:t>
            </a:r>
            <a:r>
              <a:rPr lang="en-US" sz="3600" spc="70" dirty="0">
                <a:latin typeface="Verdana"/>
                <a:cs typeface="Verdana"/>
              </a:rPr>
              <a:t>of</a:t>
            </a:r>
            <a:r>
              <a:rPr lang="en-US" sz="3600" spc="-260" dirty="0">
                <a:latin typeface="Verdana"/>
                <a:cs typeface="Verdana"/>
              </a:rPr>
              <a:t> </a:t>
            </a:r>
            <a:r>
              <a:rPr lang="en-US" sz="3600" spc="-150" dirty="0">
                <a:latin typeface="Verdana"/>
                <a:cs typeface="Verdana"/>
              </a:rPr>
              <a:t>a</a:t>
            </a:r>
            <a:r>
              <a:rPr lang="en-US" sz="3600" spc="-265" dirty="0">
                <a:latin typeface="Verdana"/>
                <a:cs typeface="Verdana"/>
              </a:rPr>
              <a:t> </a:t>
            </a:r>
            <a:r>
              <a:rPr lang="en-US" sz="3600" spc="-30" dirty="0">
                <a:latin typeface="Verdana"/>
                <a:cs typeface="Verdana"/>
              </a:rPr>
              <a:t>person</a:t>
            </a:r>
            <a:r>
              <a:rPr lang="en-US" sz="3600" spc="-260" dirty="0">
                <a:latin typeface="Verdana"/>
                <a:cs typeface="Verdana"/>
              </a:rPr>
              <a:t> </a:t>
            </a:r>
            <a:r>
              <a:rPr lang="en-US" sz="3600" spc="-114" dirty="0">
                <a:latin typeface="Verdana"/>
                <a:cs typeface="Verdana"/>
              </a:rPr>
              <a:t>speaking</a:t>
            </a:r>
            <a:r>
              <a:rPr lang="en-US" sz="3600" spc="-265" dirty="0">
                <a:latin typeface="Verdana"/>
                <a:cs typeface="Verdana"/>
              </a:rPr>
              <a:t> </a:t>
            </a:r>
            <a:r>
              <a:rPr lang="en-US" sz="3600" spc="-35" dirty="0">
                <a:latin typeface="Verdana"/>
                <a:cs typeface="Verdana"/>
              </a:rPr>
              <a:t>in</a:t>
            </a:r>
            <a:r>
              <a:rPr lang="en-US" sz="3600" spc="-260" dirty="0">
                <a:latin typeface="Verdana"/>
                <a:cs typeface="Verdana"/>
              </a:rPr>
              <a:t> </a:t>
            </a:r>
            <a:r>
              <a:rPr lang="en-US" sz="3600" spc="-105" dirty="0">
                <a:latin typeface="Verdana"/>
                <a:cs typeface="Verdana"/>
              </a:rPr>
              <a:t>English,</a:t>
            </a:r>
            <a:r>
              <a:rPr lang="en-US" sz="3600" spc="-260" dirty="0">
                <a:latin typeface="Verdana"/>
                <a:cs typeface="Verdana"/>
              </a:rPr>
              <a:t> </a:t>
            </a:r>
            <a:r>
              <a:rPr lang="en-US" sz="3600" spc="-45" dirty="0">
                <a:latin typeface="Verdana"/>
                <a:cs typeface="Verdana"/>
              </a:rPr>
              <a:t>you</a:t>
            </a:r>
            <a:r>
              <a:rPr lang="en-US" sz="3600" spc="-265" dirty="0">
                <a:latin typeface="Verdana"/>
                <a:cs typeface="Verdana"/>
              </a:rPr>
              <a:t> </a:t>
            </a:r>
            <a:r>
              <a:rPr lang="en-US" sz="3600" spc="-90" dirty="0">
                <a:latin typeface="Verdana"/>
                <a:cs typeface="Verdana"/>
              </a:rPr>
              <a:t>are</a:t>
            </a:r>
            <a:r>
              <a:rPr lang="en-US" sz="3600" spc="-260" dirty="0">
                <a:latin typeface="Verdana"/>
                <a:cs typeface="Verdana"/>
              </a:rPr>
              <a:t> </a:t>
            </a:r>
            <a:r>
              <a:rPr lang="en-US" sz="3600" spc="-30" dirty="0">
                <a:latin typeface="Verdana"/>
                <a:cs typeface="Verdana"/>
              </a:rPr>
              <a:t>required </a:t>
            </a:r>
            <a:r>
              <a:rPr lang="en-US" sz="3600" spc="-1185" dirty="0">
                <a:latin typeface="Verdana"/>
                <a:cs typeface="Verdana"/>
              </a:rPr>
              <a:t> </a:t>
            </a:r>
            <a:r>
              <a:rPr lang="en-US" sz="3600" spc="40" dirty="0">
                <a:latin typeface="Verdana"/>
                <a:cs typeface="Verdana"/>
              </a:rPr>
              <a:t>to </a:t>
            </a:r>
            <a:r>
              <a:rPr lang="en-US" sz="3600" spc="-5" dirty="0">
                <a:latin typeface="Verdana"/>
                <a:cs typeface="Verdana"/>
              </a:rPr>
              <a:t>identify </a:t>
            </a:r>
            <a:r>
              <a:rPr lang="en-US" sz="3600" spc="-25" dirty="0">
                <a:latin typeface="Verdana"/>
                <a:cs typeface="Verdana"/>
              </a:rPr>
              <a:t>the </a:t>
            </a:r>
            <a:r>
              <a:rPr lang="en-US" sz="3600" spc="-55" dirty="0">
                <a:latin typeface="Verdana"/>
                <a:cs typeface="Verdana"/>
              </a:rPr>
              <a:t>native </a:t>
            </a:r>
            <a:r>
              <a:rPr lang="en-US" sz="3600" spc="-120" dirty="0">
                <a:latin typeface="Verdana"/>
                <a:cs typeface="Verdana"/>
              </a:rPr>
              <a:t>language </a:t>
            </a:r>
            <a:r>
              <a:rPr lang="en-US" sz="3600" spc="70" dirty="0">
                <a:latin typeface="Verdana"/>
                <a:cs typeface="Verdana"/>
              </a:rPr>
              <a:t>of </a:t>
            </a:r>
            <a:r>
              <a:rPr lang="en-US" sz="3600" spc="-25" dirty="0">
                <a:latin typeface="Verdana"/>
                <a:cs typeface="Verdana"/>
              </a:rPr>
              <a:t>the </a:t>
            </a:r>
            <a:r>
              <a:rPr lang="en-US" sz="3600" spc="-100" dirty="0">
                <a:latin typeface="Verdana"/>
                <a:cs typeface="Verdana"/>
              </a:rPr>
              <a:t>speaker </a:t>
            </a:r>
            <a:r>
              <a:rPr lang="en-US" sz="3600" spc="-40" dirty="0">
                <a:latin typeface="Verdana"/>
                <a:cs typeface="Verdana"/>
              </a:rPr>
              <a:t>based </a:t>
            </a:r>
            <a:r>
              <a:rPr lang="en-US" sz="3600" spc="-5" dirty="0">
                <a:latin typeface="Verdana"/>
                <a:cs typeface="Verdana"/>
              </a:rPr>
              <a:t>on </a:t>
            </a:r>
            <a:r>
              <a:rPr lang="en-US" sz="3600" spc="-30" dirty="0">
                <a:latin typeface="Verdana"/>
                <a:cs typeface="Verdana"/>
              </a:rPr>
              <a:t>their </a:t>
            </a:r>
            <a:r>
              <a:rPr lang="en-US" sz="3600" spc="-5" dirty="0">
                <a:latin typeface="Verdana"/>
                <a:cs typeface="Verdana"/>
              </a:rPr>
              <a:t>accent </a:t>
            </a:r>
            <a:r>
              <a:rPr lang="en-US" sz="3600" spc="-75" dirty="0">
                <a:latin typeface="Verdana"/>
                <a:cs typeface="Verdana"/>
              </a:rPr>
              <a:t>when </a:t>
            </a:r>
            <a:r>
              <a:rPr lang="en-US" sz="3600" spc="-40" dirty="0">
                <a:latin typeface="Verdana"/>
                <a:cs typeface="Verdana"/>
              </a:rPr>
              <a:t>they </a:t>
            </a:r>
            <a:r>
              <a:rPr lang="en-US" sz="3600" spc="-90" dirty="0">
                <a:latin typeface="Verdana"/>
                <a:cs typeface="Verdana"/>
              </a:rPr>
              <a:t>are </a:t>
            </a:r>
            <a:r>
              <a:rPr lang="en-US" sz="3600" spc="-85" dirty="0">
                <a:latin typeface="Verdana"/>
                <a:cs typeface="Verdana"/>
              </a:rPr>
              <a:t> </a:t>
            </a:r>
            <a:r>
              <a:rPr lang="en-US" sz="3600" spc="-114" dirty="0">
                <a:latin typeface="Verdana"/>
                <a:cs typeface="Verdana"/>
              </a:rPr>
              <a:t>speaking</a:t>
            </a:r>
            <a:r>
              <a:rPr lang="en-US" sz="3600" spc="-370" dirty="0">
                <a:latin typeface="Verdana"/>
                <a:cs typeface="Verdana"/>
              </a:rPr>
              <a:t> </a:t>
            </a:r>
            <a:r>
              <a:rPr lang="en-US" sz="3600" spc="-35" dirty="0">
                <a:latin typeface="Verdana"/>
                <a:cs typeface="Verdana"/>
              </a:rPr>
              <a:t>in</a:t>
            </a:r>
            <a:r>
              <a:rPr lang="en-US" sz="3600" spc="-365" dirty="0">
                <a:latin typeface="Verdana"/>
                <a:cs typeface="Verdana"/>
              </a:rPr>
              <a:t> </a:t>
            </a:r>
            <a:r>
              <a:rPr lang="en-US" sz="3600" spc="-105" dirty="0">
                <a:latin typeface="Verdana"/>
                <a:cs typeface="Verdana"/>
              </a:rPr>
              <a:t>English.</a:t>
            </a:r>
            <a:endParaRPr lang="en-US" sz="3600" dirty="0">
              <a:latin typeface="Verdana"/>
              <a:cs typeface="Verdana"/>
            </a:endParaRPr>
          </a:p>
          <a:p>
            <a:endParaRPr lang="en-US" sz="3600" dirty="0"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40023"/>
            <a:ext cx="18288000" cy="1860550"/>
          </a:xfrm>
          <a:custGeom>
            <a:avLst/>
            <a:gdLst/>
            <a:ahLst/>
            <a:cxnLst/>
            <a:rect l="l" t="t" r="r" b="b"/>
            <a:pathLst>
              <a:path w="18288000" h="1860550">
                <a:moveTo>
                  <a:pt x="18287999" y="1860336"/>
                </a:moveTo>
                <a:lnTo>
                  <a:pt x="0" y="1860336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860336"/>
                </a:lnTo>
                <a:close/>
              </a:path>
            </a:pathLst>
          </a:custGeom>
          <a:solidFill>
            <a:srgbClr val="532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2457" y="647700"/>
            <a:ext cx="4647059" cy="1105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7050" spc="-58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sz="7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39500-DEB2-630D-E038-E47182FF1854}"/>
              </a:ext>
            </a:extLst>
          </p:cNvPr>
          <p:cNvSpPr txBox="1"/>
          <p:nvPr/>
        </p:nvSpPr>
        <p:spPr>
          <a:xfrm>
            <a:off x="1632457" y="2552700"/>
            <a:ext cx="15969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speech recognition system has varying performance as it depends on the accent of the user. Individuals from different background have a different accent. This research addresses the problem and proposes a speech recognition algorithm with a layer of accent recognition. The algorithm categorizes the speech signal to an accent and then the information is passed to speech recognition.</a:t>
            </a:r>
            <a:endParaRPr lang="en-I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26664"/>
            <a:ext cx="18288000" cy="1860550"/>
          </a:xfrm>
          <a:custGeom>
            <a:avLst/>
            <a:gdLst/>
            <a:ahLst/>
            <a:cxnLst/>
            <a:rect l="l" t="t" r="r" b="b"/>
            <a:pathLst>
              <a:path w="18288000" h="1860550">
                <a:moveTo>
                  <a:pt x="18287999" y="1860334"/>
                </a:moveTo>
                <a:lnTo>
                  <a:pt x="0" y="1860334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860334"/>
                </a:lnTo>
                <a:close/>
              </a:path>
            </a:pathLst>
          </a:custGeom>
          <a:solidFill>
            <a:srgbClr val="532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723900"/>
            <a:ext cx="6333490" cy="11498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065" marR="5080" indent="-1524000">
              <a:lnSpc>
                <a:spcPct val="117000"/>
              </a:lnSpc>
              <a:spcBef>
                <a:spcPts val="95"/>
              </a:spcBef>
            </a:pPr>
            <a:r>
              <a:rPr lang="en-US" sz="7050" spc="-2065" dirty="0">
                <a:solidFill>
                  <a:schemeClr val="accent2">
                    <a:lumMod val="50000"/>
                  </a:schemeClr>
                </a:solidFill>
              </a:rPr>
              <a:t>A               b                s                  t                  r                  a              c                  t</a:t>
            </a:r>
            <a:endParaRPr sz="7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90A9D-7196-AA09-0413-F1876636740E}"/>
              </a:ext>
            </a:extLst>
          </p:cNvPr>
          <p:cNvSpPr txBox="1"/>
          <p:nvPr/>
        </p:nvSpPr>
        <p:spPr>
          <a:xfrm>
            <a:off x="838200" y="2933700"/>
            <a:ext cx="1630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goal of this research is to find a machine learning model that can accurately detect the accent. The Multi-Layer Perceptron (MLP) Neural Network and Convolutional Neural Network (CNN) model were investigated, compared and conclusions were derived.</a:t>
            </a:r>
            <a:endParaRPr lang="en-US" sz="40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46C29FD9-A3E5-3B00-8D88-27AAE2724BF6}"/>
              </a:ext>
            </a:extLst>
          </p:cNvPr>
          <p:cNvSpPr/>
          <p:nvPr/>
        </p:nvSpPr>
        <p:spPr>
          <a:xfrm>
            <a:off x="0" y="8457144"/>
            <a:ext cx="18288000" cy="1860550"/>
          </a:xfrm>
          <a:custGeom>
            <a:avLst/>
            <a:gdLst/>
            <a:ahLst/>
            <a:cxnLst/>
            <a:rect l="l" t="t" r="r" b="b"/>
            <a:pathLst>
              <a:path w="18288000" h="1860550">
                <a:moveTo>
                  <a:pt x="18287999" y="1860334"/>
                </a:moveTo>
                <a:lnTo>
                  <a:pt x="0" y="1860334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860334"/>
                </a:lnTo>
                <a:close/>
              </a:path>
            </a:pathLst>
          </a:custGeom>
          <a:solidFill>
            <a:srgbClr val="532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CE92-F68A-9F22-B9EF-7F13CA52FC89}"/>
              </a:ext>
            </a:extLst>
          </p:cNvPr>
          <p:cNvSpPr txBox="1"/>
          <p:nvPr/>
        </p:nvSpPr>
        <p:spPr>
          <a:xfrm>
            <a:off x="6096000" y="32385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319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191</Words>
  <Application>Microsoft Office PowerPoint</Application>
  <PresentationFormat>Custom</PresentationFormat>
  <Paragraphs>16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Book Antiqua</vt:lpstr>
      <vt:lpstr>Calibri</vt:lpstr>
      <vt:lpstr>Cambria Math</vt:lpstr>
      <vt:lpstr>Tahoma</vt:lpstr>
      <vt:lpstr>Trebuchet MS</vt:lpstr>
      <vt:lpstr>Verdana</vt:lpstr>
      <vt:lpstr>Wingdings</vt:lpstr>
      <vt:lpstr>Office Theme</vt:lpstr>
      <vt:lpstr>MEGATHON</vt:lpstr>
      <vt:lpstr>PYDIKONDALA LAHARI  KOLLI MOUNIKA KAMANI NANDINI  VIDYASREE VAISHNAVI</vt:lpstr>
      <vt:lpstr>PowerPoint Presentation</vt:lpstr>
      <vt:lpstr>Introduction</vt:lpstr>
      <vt:lpstr>A               b                s                  t                  r                  a              c                  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Purple Illustrated Physical Education Physical Fitness Educational Presentation</dc:title>
  <dc:creator>Kolli Mounika</dc:creator>
  <cp:keywords>DAFPIBD7F48,BAE2nkKugJ4</cp:keywords>
  <cp:lastModifiedBy>vidya sri</cp:lastModifiedBy>
  <cp:revision>10</cp:revision>
  <dcterms:created xsi:type="dcterms:W3CDTF">2022-10-15T16:36:29Z</dcterms:created>
  <dcterms:modified xsi:type="dcterms:W3CDTF">2022-10-23T05:16:05Z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2022-10-15T00:00:00Z</vt:filetime>
  </property>
  <property fmtid="{D5CDD505-2E9C-101B-9397-08002B2CF9AE}" pid="3" name="Creator">
    <vt:lpwstr>Canva</vt:lpwstr>
  </property>
  <property fmtid="{D5CDD505-2E9C-101B-9397-08002B2CF9AE}" pid="4" name="LastSaved">
    <vt:filetime>2022-10-15T00:00:00Z</vt:filetime>
  </property>
</Properties>
</file>