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56" r:id="rId3"/>
    <p:sldId id="268" r:id="rId4"/>
    <p:sldId id="270" r:id="rId5"/>
    <p:sldId id="269" r:id="rId6"/>
    <p:sldId id="259" r:id="rId7"/>
    <p:sldId id="258" r:id="rId8"/>
    <p:sldId id="260" r:id="rId9"/>
    <p:sldId id="264" r:id="rId10"/>
    <p:sldId id="257" r:id="rId11"/>
    <p:sldId id="261" r:id="rId12"/>
    <p:sldId id="262" r:id="rId13"/>
    <p:sldId id="263" r:id="rId14"/>
    <p:sldId id="265"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FDE64B-5850-488F-94E7-DFFF8F5B6B17}" v="6" dt="2022-02-26T03:00:22.0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250" y="22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1FF60-B55F-4F0C-A13C-FA5ED0C729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2CB326-089F-4733-BE77-A8B55E61AD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E706E21-4544-4A8B-9D53-C2990D35B5DE}"/>
              </a:ext>
            </a:extLst>
          </p:cNvPr>
          <p:cNvSpPr>
            <a:spLocks noGrp="1"/>
          </p:cNvSpPr>
          <p:nvPr>
            <p:ph type="dt" sz="half" idx="10"/>
          </p:nvPr>
        </p:nvSpPr>
        <p:spPr/>
        <p:txBody>
          <a:bodyPr/>
          <a:lstStyle/>
          <a:p>
            <a:fld id="{36F0169B-D55B-4F20-AC95-F41B4EE51889}" type="datetimeFigureOut">
              <a:rPr lang="en-US" smtClean="0"/>
              <a:t>2/26/2022</a:t>
            </a:fld>
            <a:endParaRPr lang="en-US"/>
          </a:p>
        </p:txBody>
      </p:sp>
      <p:sp>
        <p:nvSpPr>
          <p:cNvPr id="5" name="Footer Placeholder 4">
            <a:extLst>
              <a:ext uri="{FF2B5EF4-FFF2-40B4-BE49-F238E27FC236}">
                <a16:creationId xmlns:a16="http://schemas.microsoft.com/office/drawing/2014/main" id="{DB22463D-6F07-43E7-AA2C-DBCBCF9DC6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38FF26-AF3F-4D48-BE0D-0159A4DFB56B}"/>
              </a:ext>
            </a:extLst>
          </p:cNvPr>
          <p:cNvSpPr>
            <a:spLocks noGrp="1"/>
          </p:cNvSpPr>
          <p:nvPr>
            <p:ph type="sldNum" sz="quarter" idx="12"/>
          </p:nvPr>
        </p:nvSpPr>
        <p:spPr/>
        <p:txBody>
          <a:bodyPr/>
          <a:lstStyle/>
          <a:p>
            <a:fld id="{C7CF3585-E34D-4794-A753-CB0EB88838C7}" type="slidenum">
              <a:rPr lang="en-US" smtClean="0"/>
              <a:t>‹#›</a:t>
            </a:fld>
            <a:endParaRPr lang="en-US"/>
          </a:p>
        </p:txBody>
      </p:sp>
    </p:spTree>
    <p:extLst>
      <p:ext uri="{BB962C8B-B14F-4D97-AF65-F5344CB8AC3E}">
        <p14:creationId xmlns:p14="http://schemas.microsoft.com/office/powerpoint/2010/main" val="3504565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97719-2C5E-4D76-A959-1AC89979CDA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228E11-CC8F-4E2E-B129-444DCB4A45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ACF066-99FC-4F08-BA08-10508F4CD42F}"/>
              </a:ext>
            </a:extLst>
          </p:cNvPr>
          <p:cNvSpPr>
            <a:spLocks noGrp="1"/>
          </p:cNvSpPr>
          <p:nvPr>
            <p:ph type="dt" sz="half" idx="10"/>
          </p:nvPr>
        </p:nvSpPr>
        <p:spPr/>
        <p:txBody>
          <a:bodyPr/>
          <a:lstStyle/>
          <a:p>
            <a:fld id="{36F0169B-D55B-4F20-AC95-F41B4EE51889}" type="datetimeFigureOut">
              <a:rPr lang="en-US" smtClean="0"/>
              <a:t>2/26/2022</a:t>
            </a:fld>
            <a:endParaRPr lang="en-US"/>
          </a:p>
        </p:txBody>
      </p:sp>
      <p:sp>
        <p:nvSpPr>
          <p:cNvPr id="5" name="Footer Placeholder 4">
            <a:extLst>
              <a:ext uri="{FF2B5EF4-FFF2-40B4-BE49-F238E27FC236}">
                <a16:creationId xmlns:a16="http://schemas.microsoft.com/office/drawing/2014/main" id="{78812E6D-6B0A-48B4-8AA7-0A1278705A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EC96AA-6C93-424F-B8E1-1C190390989E}"/>
              </a:ext>
            </a:extLst>
          </p:cNvPr>
          <p:cNvSpPr>
            <a:spLocks noGrp="1"/>
          </p:cNvSpPr>
          <p:nvPr>
            <p:ph type="sldNum" sz="quarter" idx="12"/>
          </p:nvPr>
        </p:nvSpPr>
        <p:spPr/>
        <p:txBody>
          <a:bodyPr/>
          <a:lstStyle/>
          <a:p>
            <a:fld id="{C7CF3585-E34D-4794-A753-CB0EB88838C7}" type="slidenum">
              <a:rPr lang="en-US" smtClean="0"/>
              <a:t>‹#›</a:t>
            </a:fld>
            <a:endParaRPr lang="en-US"/>
          </a:p>
        </p:txBody>
      </p:sp>
    </p:spTree>
    <p:extLst>
      <p:ext uri="{BB962C8B-B14F-4D97-AF65-F5344CB8AC3E}">
        <p14:creationId xmlns:p14="http://schemas.microsoft.com/office/powerpoint/2010/main" val="465813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F6A69E-6474-4829-B8BF-22DFCF842C7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7CE7AD-71AC-401F-8AE8-FB9E6903AE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149C17-F899-4B41-8461-0E98F9EBCDB2}"/>
              </a:ext>
            </a:extLst>
          </p:cNvPr>
          <p:cNvSpPr>
            <a:spLocks noGrp="1"/>
          </p:cNvSpPr>
          <p:nvPr>
            <p:ph type="dt" sz="half" idx="10"/>
          </p:nvPr>
        </p:nvSpPr>
        <p:spPr/>
        <p:txBody>
          <a:bodyPr/>
          <a:lstStyle/>
          <a:p>
            <a:fld id="{36F0169B-D55B-4F20-AC95-F41B4EE51889}" type="datetimeFigureOut">
              <a:rPr lang="en-US" smtClean="0"/>
              <a:t>2/26/2022</a:t>
            </a:fld>
            <a:endParaRPr lang="en-US"/>
          </a:p>
        </p:txBody>
      </p:sp>
      <p:sp>
        <p:nvSpPr>
          <p:cNvPr id="5" name="Footer Placeholder 4">
            <a:extLst>
              <a:ext uri="{FF2B5EF4-FFF2-40B4-BE49-F238E27FC236}">
                <a16:creationId xmlns:a16="http://schemas.microsoft.com/office/drawing/2014/main" id="{93423314-E416-40DD-B41F-7BFB7E31D0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186EBA-AB2B-4AB9-B9E9-F4BDB8BCEE7F}"/>
              </a:ext>
            </a:extLst>
          </p:cNvPr>
          <p:cNvSpPr>
            <a:spLocks noGrp="1"/>
          </p:cNvSpPr>
          <p:nvPr>
            <p:ph type="sldNum" sz="quarter" idx="12"/>
          </p:nvPr>
        </p:nvSpPr>
        <p:spPr/>
        <p:txBody>
          <a:bodyPr/>
          <a:lstStyle/>
          <a:p>
            <a:fld id="{C7CF3585-E34D-4794-A753-CB0EB88838C7}" type="slidenum">
              <a:rPr lang="en-US" smtClean="0"/>
              <a:t>‹#›</a:t>
            </a:fld>
            <a:endParaRPr lang="en-US"/>
          </a:p>
        </p:txBody>
      </p:sp>
    </p:spTree>
    <p:extLst>
      <p:ext uri="{BB962C8B-B14F-4D97-AF65-F5344CB8AC3E}">
        <p14:creationId xmlns:p14="http://schemas.microsoft.com/office/powerpoint/2010/main" val="2607232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E2A36-EFE7-4F17-ABEC-9B37CD176B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3EF238-B1D3-4767-81DE-90169E56FD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3755F6-B488-4D03-B485-A7978A8A2388}"/>
              </a:ext>
            </a:extLst>
          </p:cNvPr>
          <p:cNvSpPr>
            <a:spLocks noGrp="1"/>
          </p:cNvSpPr>
          <p:nvPr>
            <p:ph type="dt" sz="half" idx="10"/>
          </p:nvPr>
        </p:nvSpPr>
        <p:spPr/>
        <p:txBody>
          <a:bodyPr/>
          <a:lstStyle/>
          <a:p>
            <a:fld id="{36F0169B-D55B-4F20-AC95-F41B4EE51889}" type="datetimeFigureOut">
              <a:rPr lang="en-US" smtClean="0"/>
              <a:t>2/26/2022</a:t>
            </a:fld>
            <a:endParaRPr lang="en-US"/>
          </a:p>
        </p:txBody>
      </p:sp>
      <p:sp>
        <p:nvSpPr>
          <p:cNvPr id="5" name="Footer Placeholder 4">
            <a:extLst>
              <a:ext uri="{FF2B5EF4-FFF2-40B4-BE49-F238E27FC236}">
                <a16:creationId xmlns:a16="http://schemas.microsoft.com/office/drawing/2014/main" id="{C8DDAB13-EE3D-4CBB-83E7-7680D8CC91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12F2DF-10CA-4E7C-B29F-F1C530AC9735}"/>
              </a:ext>
            </a:extLst>
          </p:cNvPr>
          <p:cNvSpPr>
            <a:spLocks noGrp="1"/>
          </p:cNvSpPr>
          <p:nvPr>
            <p:ph type="sldNum" sz="quarter" idx="12"/>
          </p:nvPr>
        </p:nvSpPr>
        <p:spPr/>
        <p:txBody>
          <a:bodyPr/>
          <a:lstStyle/>
          <a:p>
            <a:fld id="{C7CF3585-E34D-4794-A753-CB0EB88838C7}" type="slidenum">
              <a:rPr lang="en-US" smtClean="0"/>
              <a:t>‹#›</a:t>
            </a:fld>
            <a:endParaRPr lang="en-US"/>
          </a:p>
        </p:txBody>
      </p:sp>
    </p:spTree>
    <p:extLst>
      <p:ext uri="{BB962C8B-B14F-4D97-AF65-F5344CB8AC3E}">
        <p14:creationId xmlns:p14="http://schemas.microsoft.com/office/powerpoint/2010/main" val="3761583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38D06-501F-44CE-9258-F52C1B716D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F76081-84E7-4B79-816C-9EA8544AAD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86D7C8-FADA-40AD-8633-4E64D619C5F0}"/>
              </a:ext>
            </a:extLst>
          </p:cNvPr>
          <p:cNvSpPr>
            <a:spLocks noGrp="1"/>
          </p:cNvSpPr>
          <p:nvPr>
            <p:ph type="dt" sz="half" idx="10"/>
          </p:nvPr>
        </p:nvSpPr>
        <p:spPr/>
        <p:txBody>
          <a:bodyPr/>
          <a:lstStyle/>
          <a:p>
            <a:fld id="{36F0169B-D55B-4F20-AC95-F41B4EE51889}" type="datetimeFigureOut">
              <a:rPr lang="en-US" smtClean="0"/>
              <a:t>2/26/2022</a:t>
            </a:fld>
            <a:endParaRPr lang="en-US"/>
          </a:p>
        </p:txBody>
      </p:sp>
      <p:sp>
        <p:nvSpPr>
          <p:cNvPr id="5" name="Footer Placeholder 4">
            <a:extLst>
              <a:ext uri="{FF2B5EF4-FFF2-40B4-BE49-F238E27FC236}">
                <a16:creationId xmlns:a16="http://schemas.microsoft.com/office/drawing/2014/main" id="{8A9B1B17-0E9A-4B99-B81B-E5E6B7C82B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D2A292-BD2B-4863-8805-B48CE61A606F}"/>
              </a:ext>
            </a:extLst>
          </p:cNvPr>
          <p:cNvSpPr>
            <a:spLocks noGrp="1"/>
          </p:cNvSpPr>
          <p:nvPr>
            <p:ph type="sldNum" sz="quarter" idx="12"/>
          </p:nvPr>
        </p:nvSpPr>
        <p:spPr/>
        <p:txBody>
          <a:bodyPr/>
          <a:lstStyle/>
          <a:p>
            <a:fld id="{C7CF3585-E34D-4794-A753-CB0EB88838C7}" type="slidenum">
              <a:rPr lang="en-US" smtClean="0"/>
              <a:t>‹#›</a:t>
            </a:fld>
            <a:endParaRPr lang="en-US"/>
          </a:p>
        </p:txBody>
      </p:sp>
    </p:spTree>
    <p:extLst>
      <p:ext uri="{BB962C8B-B14F-4D97-AF65-F5344CB8AC3E}">
        <p14:creationId xmlns:p14="http://schemas.microsoft.com/office/powerpoint/2010/main" val="332264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52D59-1E8B-4E1E-8ABB-6489E8ECA2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ECC9D9-5BA1-4F2D-A663-CD5FBAEEBF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A23782-8EEA-4E24-BC0C-652DF059B8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0610B08-417E-4449-B1C1-25B60082B836}"/>
              </a:ext>
            </a:extLst>
          </p:cNvPr>
          <p:cNvSpPr>
            <a:spLocks noGrp="1"/>
          </p:cNvSpPr>
          <p:nvPr>
            <p:ph type="dt" sz="half" idx="10"/>
          </p:nvPr>
        </p:nvSpPr>
        <p:spPr/>
        <p:txBody>
          <a:bodyPr/>
          <a:lstStyle/>
          <a:p>
            <a:fld id="{36F0169B-D55B-4F20-AC95-F41B4EE51889}" type="datetimeFigureOut">
              <a:rPr lang="en-US" smtClean="0"/>
              <a:t>2/26/2022</a:t>
            </a:fld>
            <a:endParaRPr lang="en-US"/>
          </a:p>
        </p:txBody>
      </p:sp>
      <p:sp>
        <p:nvSpPr>
          <p:cNvPr id="6" name="Footer Placeholder 5">
            <a:extLst>
              <a:ext uri="{FF2B5EF4-FFF2-40B4-BE49-F238E27FC236}">
                <a16:creationId xmlns:a16="http://schemas.microsoft.com/office/drawing/2014/main" id="{4270F31E-8822-466E-BABB-0CB4A58BC3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A321C0-7F7D-4170-8CEF-E0C48024A215}"/>
              </a:ext>
            </a:extLst>
          </p:cNvPr>
          <p:cNvSpPr>
            <a:spLocks noGrp="1"/>
          </p:cNvSpPr>
          <p:nvPr>
            <p:ph type="sldNum" sz="quarter" idx="12"/>
          </p:nvPr>
        </p:nvSpPr>
        <p:spPr/>
        <p:txBody>
          <a:bodyPr/>
          <a:lstStyle/>
          <a:p>
            <a:fld id="{C7CF3585-E34D-4794-A753-CB0EB88838C7}" type="slidenum">
              <a:rPr lang="en-US" smtClean="0"/>
              <a:t>‹#›</a:t>
            </a:fld>
            <a:endParaRPr lang="en-US"/>
          </a:p>
        </p:txBody>
      </p:sp>
    </p:spTree>
    <p:extLst>
      <p:ext uri="{BB962C8B-B14F-4D97-AF65-F5344CB8AC3E}">
        <p14:creationId xmlns:p14="http://schemas.microsoft.com/office/powerpoint/2010/main" val="2877685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7471E-009E-4127-9887-DCCCA8C336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5BB7B48-35D2-4BCA-9B79-A85598DB28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D0BB37-F6C9-44A6-B00A-1A907E7E75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C1BDA1-DC0E-435D-97B9-0F749FFD3A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DD2C70-02A1-4F9B-90CE-27DC1D0F76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F99425D-7E78-4816-9CA3-6C06025E0E5C}"/>
              </a:ext>
            </a:extLst>
          </p:cNvPr>
          <p:cNvSpPr>
            <a:spLocks noGrp="1"/>
          </p:cNvSpPr>
          <p:nvPr>
            <p:ph type="dt" sz="half" idx="10"/>
          </p:nvPr>
        </p:nvSpPr>
        <p:spPr/>
        <p:txBody>
          <a:bodyPr/>
          <a:lstStyle/>
          <a:p>
            <a:fld id="{36F0169B-D55B-4F20-AC95-F41B4EE51889}" type="datetimeFigureOut">
              <a:rPr lang="en-US" smtClean="0"/>
              <a:t>2/26/2022</a:t>
            </a:fld>
            <a:endParaRPr lang="en-US"/>
          </a:p>
        </p:txBody>
      </p:sp>
      <p:sp>
        <p:nvSpPr>
          <p:cNvPr id="8" name="Footer Placeholder 7">
            <a:extLst>
              <a:ext uri="{FF2B5EF4-FFF2-40B4-BE49-F238E27FC236}">
                <a16:creationId xmlns:a16="http://schemas.microsoft.com/office/drawing/2014/main" id="{21FC5499-4879-4337-931B-582062B685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0FF6E6-90E2-4EA8-9B74-76AAB484DB3C}"/>
              </a:ext>
            </a:extLst>
          </p:cNvPr>
          <p:cNvSpPr>
            <a:spLocks noGrp="1"/>
          </p:cNvSpPr>
          <p:nvPr>
            <p:ph type="sldNum" sz="quarter" idx="12"/>
          </p:nvPr>
        </p:nvSpPr>
        <p:spPr/>
        <p:txBody>
          <a:bodyPr/>
          <a:lstStyle/>
          <a:p>
            <a:fld id="{C7CF3585-E34D-4794-A753-CB0EB88838C7}" type="slidenum">
              <a:rPr lang="en-US" smtClean="0"/>
              <a:t>‹#›</a:t>
            </a:fld>
            <a:endParaRPr lang="en-US"/>
          </a:p>
        </p:txBody>
      </p:sp>
    </p:spTree>
    <p:extLst>
      <p:ext uri="{BB962C8B-B14F-4D97-AF65-F5344CB8AC3E}">
        <p14:creationId xmlns:p14="http://schemas.microsoft.com/office/powerpoint/2010/main" val="1278819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2CC26-4561-492E-A3D1-D93DD37089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AC3C98-954A-43AA-BAB6-22FE48C432D7}"/>
              </a:ext>
            </a:extLst>
          </p:cNvPr>
          <p:cNvSpPr>
            <a:spLocks noGrp="1"/>
          </p:cNvSpPr>
          <p:nvPr>
            <p:ph type="dt" sz="half" idx="10"/>
          </p:nvPr>
        </p:nvSpPr>
        <p:spPr/>
        <p:txBody>
          <a:bodyPr/>
          <a:lstStyle/>
          <a:p>
            <a:fld id="{36F0169B-D55B-4F20-AC95-F41B4EE51889}" type="datetimeFigureOut">
              <a:rPr lang="en-US" smtClean="0"/>
              <a:t>2/26/2022</a:t>
            </a:fld>
            <a:endParaRPr lang="en-US"/>
          </a:p>
        </p:txBody>
      </p:sp>
      <p:sp>
        <p:nvSpPr>
          <p:cNvPr id="4" name="Footer Placeholder 3">
            <a:extLst>
              <a:ext uri="{FF2B5EF4-FFF2-40B4-BE49-F238E27FC236}">
                <a16:creationId xmlns:a16="http://schemas.microsoft.com/office/drawing/2014/main" id="{7CD3F3B2-997C-460F-AB5D-D5BF099340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A0C767B-6DA1-4AE6-AD1B-9385EFA412D7}"/>
              </a:ext>
            </a:extLst>
          </p:cNvPr>
          <p:cNvSpPr>
            <a:spLocks noGrp="1"/>
          </p:cNvSpPr>
          <p:nvPr>
            <p:ph type="sldNum" sz="quarter" idx="12"/>
          </p:nvPr>
        </p:nvSpPr>
        <p:spPr/>
        <p:txBody>
          <a:bodyPr/>
          <a:lstStyle/>
          <a:p>
            <a:fld id="{C7CF3585-E34D-4794-A753-CB0EB88838C7}" type="slidenum">
              <a:rPr lang="en-US" smtClean="0"/>
              <a:t>‹#›</a:t>
            </a:fld>
            <a:endParaRPr lang="en-US"/>
          </a:p>
        </p:txBody>
      </p:sp>
    </p:spTree>
    <p:extLst>
      <p:ext uri="{BB962C8B-B14F-4D97-AF65-F5344CB8AC3E}">
        <p14:creationId xmlns:p14="http://schemas.microsoft.com/office/powerpoint/2010/main" val="4258730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6751D2-29CD-4DAF-886C-C7D8774A703D}"/>
              </a:ext>
            </a:extLst>
          </p:cNvPr>
          <p:cNvSpPr>
            <a:spLocks noGrp="1"/>
          </p:cNvSpPr>
          <p:nvPr>
            <p:ph type="dt" sz="half" idx="10"/>
          </p:nvPr>
        </p:nvSpPr>
        <p:spPr/>
        <p:txBody>
          <a:bodyPr/>
          <a:lstStyle/>
          <a:p>
            <a:fld id="{36F0169B-D55B-4F20-AC95-F41B4EE51889}" type="datetimeFigureOut">
              <a:rPr lang="en-US" smtClean="0"/>
              <a:t>2/26/2022</a:t>
            </a:fld>
            <a:endParaRPr lang="en-US"/>
          </a:p>
        </p:txBody>
      </p:sp>
      <p:sp>
        <p:nvSpPr>
          <p:cNvPr id="3" name="Footer Placeholder 2">
            <a:extLst>
              <a:ext uri="{FF2B5EF4-FFF2-40B4-BE49-F238E27FC236}">
                <a16:creationId xmlns:a16="http://schemas.microsoft.com/office/drawing/2014/main" id="{4125F409-9BBA-428E-A199-D2B25E19B6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964921-07A9-4215-A9FD-B1236C54663A}"/>
              </a:ext>
            </a:extLst>
          </p:cNvPr>
          <p:cNvSpPr>
            <a:spLocks noGrp="1"/>
          </p:cNvSpPr>
          <p:nvPr>
            <p:ph type="sldNum" sz="quarter" idx="12"/>
          </p:nvPr>
        </p:nvSpPr>
        <p:spPr/>
        <p:txBody>
          <a:bodyPr/>
          <a:lstStyle/>
          <a:p>
            <a:fld id="{C7CF3585-E34D-4794-A753-CB0EB88838C7}" type="slidenum">
              <a:rPr lang="en-US" smtClean="0"/>
              <a:t>‹#›</a:t>
            </a:fld>
            <a:endParaRPr lang="en-US"/>
          </a:p>
        </p:txBody>
      </p:sp>
    </p:spTree>
    <p:extLst>
      <p:ext uri="{BB962C8B-B14F-4D97-AF65-F5344CB8AC3E}">
        <p14:creationId xmlns:p14="http://schemas.microsoft.com/office/powerpoint/2010/main" val="2605091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7ED8E-7187-4F37-A936-606F14E7B2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757D5F-48D1-4ED2-8778-01C50871AE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D7CBE1-8298-4FDB-A25A-CBCDFAFA36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5CDC05-D9D4-4B14-85B6-2B6BF5454018}"/>
              </a:ext>
            </a:extLst>
          </p:cNvPr>
          <p:cNvSpPr>
            <a:spLocks noGrp="1"/>
          </p:cNvSpPr>
          <p:nvPr>
            <p:ph type="dt" sz="half" idx="10"/>
          </p:nvPr>
        </p:nvSpPr>
        <p:spPr/>
        <p:txBody>
          <a:bodyPr/>
          <a:lstStyle/>
          <a:p>
            <a:fld id="{36F0169B-D55B-4F20-AC95-F41B4EE51889}" type="datetimeFigureOut">
              <a:rPr lang="en-US" smtClean="0"/>
              <a:t>2/26/2022</a:t>
            </a:fld>
            <a:endParaRPr lang="en-US"/>
          </a:p>
        </p:txBody>
      </p:sp>
      <p:sp>
        <p:nvSpPr>
          <p:cNvPr id="6" name="Footer Placeholder 5">
            <a:extLst>
              <a:ext uri="{FF2B5EF4-FFF2-40B4-BE49-F238E27FC236}">
                <a16:creationId xmlns:a16="http://schemas.microsoft.com/office/drawing/2014/main" id="{7D0E7472-AB6E-4CC4-AF6E-6CC6CDBC25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08158D-2AC5-417E-AEC5-02AB7307129F}"/>
              </a:ext>
            </a:extLst>
          </p:cNvPr>
          <p:cNvSpPr>
            <a:spLocks noGrp="1"/>
          </p:cNvSpPr>
          <p:nvPr>
            <p:ph type="sldNum" sz="quarter" idx="12"/>
          </p:nvPr>
        </p:nvSpPr>
        <p:spPr/>
        <p:txBody>
          <a:bodyPr/>
          <a:lstStyle/>
          <a:p>
            <a:fld id="{C7CF3585-E34D-4794-A753-CB0EB88838C7}" type="slidenum">
              <a:rPr lang="en-US" smtClean="0"/>
              <a:t>‹#›</a:t>
            </a:fld>
            <a:endParaRPr lang="en-US"/>
          </a:p>
        </p:txBody>
      </p:sp>
    </p:spTree>
    <p:extLst>
      <p:ext uri="{BB962C8B-B14F-4D97-AF65-F5344CB8AC3E}">
        <p14:creationId xmlns:p14="http://schemas.microsoft.com/office/powerpoint/2010/main" val="691174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2B39-2B07-419C-AC31-1FEDB454FF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C4E466-AA32-4933-8EDB-B6E81E50B3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82E626-3500-4C54-A68A-9D05C2EC51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AC24CC-4323-4D4B-AFFD-CB5329BC285C}"/>
              </a:ext>
            </a:extLst>
          </p:cNvPr>
          <p:cNvSpPr>
            <a:spLocks noGrp="1"/>
          </p:cNvSpPr>
          <p:nvPr>
            <p:ph type="dt" sz="half" idx="10"/>
          </p:nvPr>
        </p:nvSpPr>
        <p:spPr/>
        <p:txBody>
          <a:bodyPr/>
          <a:lstStyle/>
          <a:p>
            <a:fld id="{36F0169B-D55B-4F20-AC95-F41B4EE51889}" type="datetimeFigureOut">
              <a:rPr lang="en-US" smtClean="0"/>
              <a:t>2/26/2022</a:t>
            </a:fld>
            <a:endParaRPr lang="en-US"/>
          </a:p>
        </p:txBody>
      </p:sp>
      <p:sp>
        <p:nvSpPr>
          <p:cNvPr id="6" name="Footer Placeholder 5">
            <a:extLst>
              <a:ext uri="{FF2B5EF4-FFF2-40B4-BE49-F238E27FC236}">
                <a16:creationId xmlns:a16="http://schemas.microsoft.com/office/drawing/2014/main" id="{611654A9-43B3-4855-B0CD-77E7F9573B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32A253-1155-40CB-BC39-524CCFFF0125}"/>
              </a:ext>
            </a:extLst>
          </p:cNvPr>
          <p:cNvSpPr>
            <a:spLocks noGrp="1"/>
          </p:cNvSpPr>
          <p:nvPr>
            <p:ph type="sldNum" sz="quarter" idx="12"/>
          </p:nvPr>
        </p:nvSpPr>
        <p:spPr/>
        <p:txBody>
          <a:bodyPr/>
          <a:lstStyle/>
          <a:p>
            <a:fld id="{C7CF3585-E34D-4794-A753-CB0EB88838C7}" type="slidenum">
              <a:rPr lang="en-US" smtClean="0"/>
              <a:t>‹#›</a:t>
            </a:fld>
            <a:endParaRPr lang="en-US"/>
          </a:p>
        </p:txBody>
      </p:sp>
    </p:spTree>
    <p:extLst>
      <p:ext uri="{BB962C8B-B14F-4D97-AF65-F5344CB8AC3E}">
        <p14:creationId xmlns:p14="http://schemas.microsoft.com/office/powerpoint/2010/main" val="1963751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EFCF4F-CF2F-4466-AF62-50549460C2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7A83733-778A-4143-B0A1-DEE2CDCC15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F44732-D567-4454-92DC-5502587DB4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F0169B-D55B-4F20-AC95-F41B4EE51889}" type="datetimeFigureOut">
              <a:rPr lang="en-US" smtClean="0"/>
              <a:t>2/26/2022</a:t>
            </a:fld>
            <a:endParaRPr lang="en-US"/>
          </a:p>
        </p:txBody>
      </p:sp>
      <p:sp>
        <p:nvSpPr>
          <p:cNvPr id="5" name="Footer Placeholder 4">
            <a:extLst>
              <a:ext uri="{FF2B5EF4-FFF2-40B4-BE49-F238E27FC236}">
                <a16:creationId xmlns:a16="http://schemas.microsoft.com/office/drawing/2014/main" id="{9C07E23C-344C-4352-950D-C76624F8E2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46EB29-5118-4C09-8625-198A02BC2B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CF3585-E34D-4794-A753-CB0EB88838C7}" type="slidenum">
              <a:rPr lang="en-US" smtClean="0"/>
              <a:t>‹#›</a:t>
            </a:fld>
            <a:endParaRPr lang="en-US"/>
          </a:p>
        </p:txBody>
      </p:sp>
    </p:spTree>
    <p:extLst>
      <p:ext uri="{BB962C8B-B14F-4D97-AF65-F5344CB8AC3E}">
        <p14:creationId xmlns:p14="http://schemas.microsoft.com/office/powerpoint/2010/main" val="23359085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53D464B-2E1A-41F9-A9A9-2C8C54B7C027}"/>
              </a:ext>
            </a:extLst>
          </p:cNvPr>
          <p:cNvPicPr>
            <a:picLocks noChangeAspect="1"/>
          </p:cNvPicPr>
          <p:nvPr/>
        </p:nvPicPr>
        <p:blipFill>
          <a:blip r:embed="rId2"/>
          <a:stretch>
            <a:fillRect/>
          </a:stretch>
        </p:blipFill>
        <p:spPr>
          <a:xfrm>
            <a:off x="835793" y="456986"/>
            <a:ext cx="10519648" cy="5943600"/>
          </a:xfrm>
          <a:prstGeom prst="rect">
            <a:avLst/>
          </a:prstGeom>
        </p:spPr>
      </p:pic>
    </p:spTree>
    <p:extLst>
      <p:ext uri="{BB962C8B-B14F-4D97-AF65-F5344CB8AC3E}">
        <p14:creationId xmlns:p14="http://schemas.microsoft.com/office/powerpoint/2010/main" val="2829206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A73AFE20-EA8C-4A3D-AC4F-1CDB82FCF6D1}"/>
              </a:ext>
            </a:extLst>
          </p:cNvPr>
          <p:cNvSpPr/>
          <p:nvPr/>
        </p:nvSpPr>
        <p:spPr>
          <a:xfrm>
            <a:off x="696685" y="177665"/>
            <a:ext cx="961053" cy="4572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start</a:t>
            </a:r>
          </a:p>
        </p:txBody>
      </p:sp>
      <p:sp>
        <p:nvSpPr>
          <p:cNvPr id="4" name="Flowchart: Data 3">
            <a:extLst>
              <a:ext uri="{FF2B5EF4-FFF2-40B4-BE49-F238E27FC236}">
                <a16:creationId xmlns:a16="http://schemas.microsoft.com/office/drawing/2014/main" id="{6409E238-C996-473B-921D-51E5409F3E89}"/>
              </a:ext>
            </a:extLst>
          </p:cNvPr>
          <p:cNvSpPr/>
          <p:nvPr/>
        </p:nvSpPr>
        <p:spPr>
          <a:xfrm>
            <a:off x="65314" y="1054359"/>
            <a:ext cx="2223796" cy="709126"/>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Open terminal in Kali </a:t>
            </a:r>
            <a:r>
              <a:rPr lang="en-US" sz="1500" dirty="0" err="1"/>
              <a:t>linux</a:t>
            </a:r>
            <a:endParaRPr lang="en-US" sz="1500" dirty="0"/>
          </a:p>
        </p:txBody>
      </p:sp>
      <p:sp>
        <p:nvSpPr>
          <p:cNvPr id="5" name="Flowchart: Data 4">
            <a:extLst>
              <a:ext uri="{FF2B5EF4-FFF2-40B4-BE49-F238E27FC236}">
                <a16:creationId xmlns:a16="http://schemas.microsoft.com/office/drawing/2014/main" id="{9372772C-31E5-4DB6-A219-A4AA10BE51D3}"/>
              </a:ext>
            </a:extLst>
          </p:cNvPr>
          <p:cNvSpPr/>
          <p:nvPr/>
        </p:nvSpPr>
        <p:spPr>
          <a:xfrm>
            <a:off x="9694571" y="745618"/>
            <a:ext cx="2345286" cy="12990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Make changes to the </a:t>
            </a:r>
            <a:r>
              <a:rPr lang="en-US" dirty="0" err="1"/>
              <a:t>vsftpd.conf</a:t>
            </a:r>
            <a:endParaRPr lang="en-IN" dirty="0"/>
          </a:p>
          <a:p>
            <a:pPr algn="ctr"/>
            <a:endParaRPr lang="en-US" dirty="0"/>
          </a:p>
        </p:txBody>
      </p:sp>
      <p:sp>
        <p:nvSpPr>
          <p:cNvPr id="6" name="Flowchart: Data 5">
            <a:extLst>
              <a:ext uri="{FF2B5EF4-FFF2-40B4-BE49-F238E27FC236}">
                <a16:creationId xmlns:a16="http://schemas.microsoft.com/office/drawing/2014/main" id="{39F336E2-13F4-4204-9CCF-3577A40FF13F}"/>
              </a:ext>
            </a:extLst>
          </p:cNvPr>
          <p:cNvSpPr/>
          <p:nvPr/>
        </p:nvSpPr>
        <p:spPr>
          <a:xfrm>
            <a:off x="7580352" y="891266"/>
            <a:ext cx="2150708" cy="1007705"/>
          </a:xfrm>
          <a:prstGeom prst="flowChartInputOutpu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Enter command</a:t>
            </a:r>
          </a:p>
          <a:p>
            <a:pPr algn="ctr"/>
            <a:r>
              <a:rPr lang="en-US" dirty="0" err="1"/>
              <a:t>Sudo</a:t>
            </a:r>
            <a:r>
              <a:rPr lang="en-US" dirty="0"/>
              <a:t> </a:t>
            </a:r>
            <a:r>
              <a:rPr lang="en-US" dirty="0" err="1"/>
              <a:t>su</a:t>
            </a:r>
            <a:endParaRPr lang="en-IN" dirty="0"/>
          </a:p>
          <a:p>
            <a:pPr algn="ctr"/>
            <a:endParaRPr lang="en-US" dirty="0"/>
          </a:p>
        </p:txBody>
      </p:sp>
      <p:sp>
        <p:nvSpPr>
          <p:cNvPr id="7" name="Flowchart: Data 6">
            <a:extLst>
              <a:ext uri="{FF2B5EF4-FFF2-40B4-BE49-F238E27FC236}">
                <a16:creationId xmlns:a16="http://schemas.microsoft.com/office/drawing/2014/main" id="{73C8E246-9BEB-49ED-9D00-574B5DFC103A}"/>
              </a:ext>
            </a:extLst>
          </p:cNvPr>
          <p:cNvSpPr/>
          <p:nvPr/>
        </p:nvSpPr>
        <p:spPr>
          <a:xfrm>
            <a:off x="5071618" y="860162"/>
            <a:ext cx="2421293" cy="1073020"/>
          </a:xfrm>
          <a:prstGeom prst="flowChartInputOutpu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command</a:t>
            </a:r>
          </a:p>
          <a:p>
            <a:pPr algn="ctr"/>
            <a:r>
              <a:rPr lang="en-US" dirty="0"/>
              <a:t>apt-get Install </a:t>
            </a:r>
            <a:r>
              <a:rPr lang="en-US" dirty="0" err="1"/>
              <a:t>vsftpd</a:t>
            </a:r>
            <a:endParaRPr lang="en-IN" dirty="0"/>
          </a:p>
          <a:p>
            <a:pPr algn="ctr"/>
            <a:endParaRPr lang="en-US" dirty="0"/>
          </a:p>
        </p:txBody>
      </p:sp>
      <p:sp>
        <p:nvSpPr>
          <p:cNvPr id="8" name="Flowchart: Data 7">
            <a:extLst>
              <a:ext uri="{FF2B5EF4-FFF2-40B4-BE49-F238E27FC236}">
                <a16:creationId xmlns:a16="http://schemas.microsoft.com/office/drawing/2014/main" id="{1AC2CC71-D2E5-463D-8D52-116339D7EA72}"/>
              </a:ext>
            </a:extLst>
          </p:cNvPr>
          <p:cNvSpPr/>
          <p:nvPr/>
        </p:nvSpPr>
        <p:spPr>
          <a:xfrm>
            <a:off x="2359868" y="884064"/>
            <a:ext cx="2834955" cy="1007705"/>
          </a:xfrm>
          <a:prstGeom prst="flowChartInputOutpu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command </a:t>
            </a:r>
          </a:p>
          <a:p>
            <a:pPr algn="ctr"/>
            <a:r>
              <a:rPr lang="en-US" dirty="0"/>
              <a:t>apt-get Install </a:t>
            </a:r>
            <a:r>
              <a:rPr lang="en-US" dirty="0" err="1"/>
              <a:t>ssh</a:t>
            </a:r>
            <a:endParaRPr lang="en-IN" dirty="0"/>
          </a:p>
          <a:p>
            <a:pPr algn="ctr"/>
            <a:endParaRPr lang="en-US" dirty="0"/>
          </a:p>
        </p:txBody>
      </p:sp>
      <p:sp>
        <p:nvSpPr>
          <p:cNvPr id="9" name="Flowchart: Data 8">
            <a:extLst>
              <a:ext uri="{FF2B5EF4-FFF2-40B4-BE49-F238E27FC236}">
                <a16:creationId xmlns:a16="http://schemas.microsoft.com/office/drawing/2014/main" id="{9C69A27B-BCE1-481B-88D6-6B18F441220E}"/>
              </a:ext>
            </a:extLst>
          </p:cNvPr>
          <p:cNvSpPr/>
          <p:nvPr/>
        </p:nvSpPr>
        <p:spPr>
          <a:xfrm>
            <a:off x="134318" y="2728036"/>
            <a:ext cx="3046839" cy="899629"/>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Open command prompt in windows</a:t>
            </a:r>
          </a:p>
        </p:txBody>
      </p:sp>
      <p:sp>
        <p:nvSpPr>
          <p:cNvPr id="11" name="Flowchart: Data 10">
            <a:extLst>
              <a:ext uri="{FF2B5EF4-FFF2-40B4-BE49-F238E27FC236}">
                <a16:creationId xmlns:a16="http://schemas.microsoft.com/office/drawing/2014/main" id="{AF211040-0072-4A62-9C0D-0E08E9628FB8}"/>
              </a:ext>
            </a:extLst>
          </p:cNvPr>
          <p:cNvSpPr/>
          <p:nvPr/>
        </p:nvSpPr>
        <p:spPr>
          <a:xfrm>
            <a:off x="116242" y="5771006"/>
            <a:ext cx="3082989" cy="1007705"/>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ftp  127.0.0.1</a:t>
            </a:r>
            <a:endParaRPr lang="en-IN" dirty="0"/>
          </a:p>
          <a:p>
            <a:pPr algn="ctr"/>
            <a:endParaRPr lang="en-US" dirty="0"/>
          </a:p>
        </p:txBody>
      </p:sp>
      <p:sp>
        <p:nvSpPr>
          <p:cNvPr id="12" name="Flowchart: Data 11">
            <a:extLst>
              <a:ext uri="{FF2B5EF4-FFF2-40B4-BE49-F238E27FC236}">
                <a16:creationId xmlns:a16="http://schemas.microsoft.com/office/drawing/2014/main" id="{ED1B6544-E277-4E0C-89A7-4751FB0E386B}"/>
              </a:ext>
            </a:extLst>
          </p:cNvPr>
          <p:cNvSpPr/>
          <p:nvPr/>
        </p:nvSpPr>
        <p:spPr>
          <a:xfrm>
            <a:off x="4995734" y="2865036"/>
            <a:ext cx="3484983" cy="720012"/>
          </a:xfrm>
          <a:prstGeom prst="flowChartInputOutpu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service </a:t>
            </a:r>
            <a:r>
              <a:rPr lang="en-US" dirty="0" err="1"/>
              <a:t>ssh</a:t>
            </a:r>
            <a:r>
              <a:rPr lang="en-US" dirty="0"/>
              <a:t> status </a:t>
            </a:r>
          </a:p>
          <a:p>
            <a:pPr algn="ctr"/>
            <a:r>
              <a:rPr lang="en-US" dirty="0"/>
              <a:t>service </a:t>
            </a:r>
            <a:r>
              <a:rPr lang="en-US" dirty="0" err="1"/>
              <a:t>vsftpd</a:t>
            </a:r>
            <a:r>
              <a:rPr lang="en-US" dirty="0"/>
              <a:t> status </a:t>
            </a:r>
            <a:endParaRPr lang="en-IN" dirty="0"/>
          </a:p>
          <a:p>
            <a:pPr algn="ctr"/>
            <a:endParaRPr lang="en-US" dirty="0"/>
          </a:p>
        </p:txBody>
      </p:sp>
      <p:sp>
        <p:nvSpPr>
          <p:cNvPr id="13" name="Flowchart: Data 12">
            <a:extLst>
              <a:ext uri="{FF2B5EF4-FFF2-40B4-BE49-F238E27FC236}">
                <a16:creationId xmlns:a16="http://schemas.microsoft.com/office/drawing/2014/main" id="{6C2EFDE1-28CB-4242-BF3E-ABA71E23612B}"/>
              </a:ext>
            </a:extLst>
          </p:cNvPr>
          <p:cNvSpPr/>
          <p:nvPr/>
        </p:nvSpPr>
        <p:spPr>
          <a:xfrm>
            <a:off x="8088054" y="4145587"/>
            <a:ext cx="2012303" cy="589386"/>
          </a:xfrm>
          <a:prstGeom prst="flowChartInputOutput">
            <a:avLst/>
          </a:prstGeom>
          <a:ln/>
        </p:spPr>
        <p:style>
          <a:lnRef idx="1">
            <a:schemeClr val="accent5"/>
          </a:lnRef>
          <a:fillRef idx="2">
            <a:schemeClr val="accent5"/>
          </a:fillRef>
          <a:effectRef idx="1">
            <a:schemeClr val="accent5"/>
          </a:effectRef>
          <a:fontRef idx="minor">
            <a:schemeClr val="dk1"/>
          </a:fontRef>
        </p:style>
        <p:txBody>
          <a:bodyPr rtlCol="0" anchor="ctr"/>
          <a:lstStyle/>
          <a:p>
            <a:pPr algn="r"/>
            <a:r>
              <a:rPr lang="en-US" dirty="0"/>
              <a:t>Reboot kali </a:t>
            </a:r>
            <a:r>
              <a:rPr lang="en-US" dirty="0" err="1"/>
              <a:t>linux</a:t>
            </a:r>
            <a:endParaRPr lang="en-US" dirty="0"/>
          </a:p>
        </p:txBody>
      </p:sp>
      <p:sp>
        <p:nvSpPr>
          <p:cNvPr id="14" name="Flowchart: Decision 13">
            <a:extLst>
              <a:ext uri="{FF2B5EF4-FFF2-40B4-BE49-F238E27FC236}">
                <a16:creationId xmlns:a16="http://schemas.microsoft.com/office/drawing/2014/main" id="{05010A05-BD25-4BBE-83BF-C73C549BA82E}"/>
              </a:ext>
            </a:extLst>
          </p:cNvPr>
          <p:cNvSpPr/>
          <p:nvPr/>
        </p:nvSpPr>
        <p:spPr>
          <a:xfrm>
            <a:off x="3340290" y="2641340"/>
            <a:ext cx="1531779" cy="1073020"/>
          </a:xfrm>
          <a:prstGeom prst="flowChartDecisi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active</a:t>
            </a:r>
          </a:p>
        </p:txBody>
      </p:sp>
      <p:sp>
        <p:nvSpPr>
          <p:cNvPr id="16" name="Flowchart: Data 15">
            <a:extLst>
              <a:ext uri="{FF2B5EF4-FFF2-40B4-BE49-F238E27FC236}">
                <a16:creationId xmlns:a16="http://schemas.microsoft.com/office/drawing/2014/main" id="{CAC2F43B-A021-484B-8B3A-7E5446FD81F1}"/>
              </a:ext>
            </a:extLst>
          </p:cNvPr>
          <p:cNvSpPr/>
          <p:nvPr/>
        </p:nvSpPr>
        <p:spPr>
          <a:xfrm>
            <a:off x="2721430" y="4450605"/>
            <a:ext cx="3374570" cy="947275"/>
          </a:xfrm>
          <a:prstGeom prst="flowChartInputOutpu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service </a:t>
            </a:r>
            <a:r>
              <a:rPr lang="en-US" dirty="0" err="1"/>
              <a:t>ssh</a:t>
            </a:r>
            <a:r>
              <a:rPr lang="en-US" dirty="0"/>
              <a:t> start </a:t>
            </a:r>
          </a:p>
          <a:p>
            <a:pPr algn="ctr"/>
            <a:r>
              <a:rPr lang="en-US" dirty="0"/>
              <a:t>Service </a:t>
            </a:r>
            <a:r>
              <a:rPr lang="en-US" dirty="0" err="1"/>
              <a:t>vsftpd</a:t>
            </a:r>
            <a:r>
              <a:rPr lang="en-US" dirty="0"/>
              <a:t> start</a:t>
            </a:r>
            <a:endParaRPr lang="en-IN" dirty="0"/>
          </a:p>
          <a:p>
            <a:pPr algn="ctr"/>
            <a:endParaRPr lang="en-US" dirty="0"/>
          </a:p>
        </p:txBody>
      </p:sp>
      <p:sp>
        <p:nvSpPr>
          <p:cNvPr id="18" name="Flowchart: Data 17">
            <a:extLst>
              <a:ext uri="{FF2B5EF4-FFF2-40B4-BE49-F238E27FC236}">
                <a16:creationId xmlns:a16="http://schemas.microsoft.com/office/drawing/2014/main" id="{1663C3EC-2EF8-4782-9B5A-FB9D47487915}"/>
              </a:ext>
            </a:extLst>
          </p:cNvPr>
          <p:cNvSpPr/>
          <p:nvPr/>
        </p:nvSpPr>
        <p:spPr>
          <a:xfrm>
            <a:off x="59865" y="4246018"/>
            <a:ext cx="3082989" cy="1145522"/>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ssh</a:t>
            </a:r>
            <a:r>
              <a:rPr lang="en-US" dirty="0"/>
              <a:t>  username@127.0.0.1</a:t>
            </a:r>
            <a:endParaRPr lang="en-IN" dirty="0"/>
          </a:p>
          <a:p>
            <a:pPr algn="ctr"/>
            <a:endParaRPr lang="en-US" dirty="0"/>
          </a:p>
        </p:txBody>
      </p:sp>
      <p:sp>
        <p:nvSpPr>
          <p:cNvPr id="19" name="Oval 18">
            <a:extLst>
              <a:ext uri="{FF2B5EF4-FFF2-40B4-BE49-F238E27FC236}">
                <a16:creationId xmlns:a16="http://schemas.microsoft.com/office/drawing/2014/main" id="{3A177B24-E467-4E5D-A24D-EF3A7B4602FB}"/>
              </a:ext>
            </a:extLst>
          </p:cNvPr>
          <p:cNvSpPr/>
          <p:nvPr/>
        </p:nvSpPr>
        <p:spPr>
          <a:xfrm>
            <a:off x="4063286" y="6038482"/>
            <a:ext cx="1203649" cy="472752"/>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Stop</a:t>
            </a:r>
          </a:p>
        </p:txBody>
      </p:sp>
      <p:cxnSp>
        <p:nvCxnSpPr>
          <p:cNvPr id="27" name="Straight Arrow Connector 26">
            <a:extLst>
              <a:ext uri="{FF2B5EF4-FFF2-40B4-BE49-F238E27FC236}">
                <a16:creationId xmlns:a16="http://schemas.microsoft.com/office/drawing/2014/main" id="{A6FC5C59-6CA6-4240-8335-B84D39F35DA4}"/>
              </a:ext>
            </a:extLst>
          </p:cNvPr>
          <p:cNvCxnSpPr>
            <a:stCxn id="4" idx="5"/>
            <a:endCxn id="8" idx="2"/>
          </p:cNvCxnSpPr>
          <p:nvPr/>
        </p:nvCxnSpPr>
        <p:spPr>
          <a:xfrm flipV="1">
            <a:off x="2066730" y="1387917"/>
            <a:ext cx="576634" cy="21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5276FB6-FD91-4474-A0D0-5B4EC1413E47}"/>
              </a:ext>
            </a:extLst>
          </p:cNvPr>
          <p:cNvCxnSpPr>
            <a:stCxn id="8" idx="5"/>
            <a:endCxn id="7" idx="2"/>
          </p:cNvCxnSpPr>
          <p:nvPr/>
        </p:nvCxnSpPr>
        <p:spPr>
          <a:xfrm>
            <a:off x="4911328" y="1387917"/>
            <a:ext cx="402419" cy="8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327FF51-8E16-4ADD-8A84-D9188B8A8F76}"/>
              </a:ext>
            </a:extLst>
          </p:cNvPr>
          <p:cNvCxnSpPr>
            <a:stCxn id="7" idx="5"/>
            <a:endCxn id="6" idx="2"/>
          </p:cNvCxnSpPr>
          <p:nvPr/>
        </p:nvCxnSpPr>
        <p:spPr>
          <a:xfrm flipV="1">
            <a:off x="7250782" y="1395119"/>
            <a:ext cx="544641" cy="1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ACE7627-C356-4D36-B911-FD84E3BE46AE}"/>
              </a:ext>
            </a:extLst>
          </p:cNvPr>
          <p:cNvCxnSpPr>
            <a:cxnSpLocks/>
            <a:stCxn id="6" idx="5"/>
            <a:endCxn id="5" idx="2"/>
          </p:cNvCxnSpPr>
          <p:nvPr/>
        </p:nvCxnSpPr>
        <p:spPr>
          <a:xfrm flipV="1">
            <a:off x="9515989" y="1395118"/>
            <a:ext cx="41311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BEED11EE-BFE4-4CC0-AD4D-8759E438EB1B}"/>
              </a:ext>
            </a:extLst>
          </p:cNvPr>
          <p:cNvCxnSpPr>
            <a:cxnSpLocks/>
            <a:stCxn id="13" idx="2"/>
            <a:endCxn id="12" idx="5"/>
          </p:cNvCxnSpPr>
          <p:nvPr/>
        </p:nvCxnSpPr>
        <p:spPr>
          <a:xfrm flipH="1" flipV="1">
            <a:off x="8132219" y="3225042"/>
            <a:ext cx="157065" cy="1215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D3C416D-F378-477B-8077-1CB490981559}"/>
              </a:ext>
            </a:extLst>
          </p:cNvPr>
          <p:cNvCxnSpPr>
            <a:stCxn id="12" idx="2"/>
            <a:endCxn id="14" idx="3"/>
          </p:cNvCxnSpPr>
          <p:nvPr/>
        </p:nvCxnSpPr>
        <p:spPr>
          <a:xfrm flipH="1" flipV="1">
            <a:off x="4872069" y="3177850"/>
            <a:ext cx="472163" cy="47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EBF8C6B0-CFFD-40BB-81BA-B6115F3DC5B8}"/>
              </a:ext>
            </a:extLst>
          </p:cNvPr>
          <p:cNvCxnSpPr>
            <a:stCxn id="14" idx="1"/>
            <a:endCxn id="9" idx="5"/>
          </p:cNvCxnSpPr>
          <p:nvPr/>
        </p:nvCxnSpPr>
        <p:spPr>
          <a:xfrm flipH="1">
            <a:off x="2876473" y="3177850"/>
            <a:ext cx="4638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629C0003-EEF5-4BBA-813F-A5A41C866839}"/>
              </a:ext>
            </a:extLst>
          </p:cNvPr>
          <p:cNvCxnSpPr>
            <a:cxnSpLocks/>
            <a:stCxn id="9" idx="4"/>
            <a:endCxn id="18" idx="1"/>
          </p:cNvCxnSpPr>
          <p:nvPr/>
        </p:nvCxnSpPr>
        <p:spPr>
          <a:xfrm flipH="1">
            <a:off x="1601360" y="3627665"/>
            <a:ext cx="56378" cy="6183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6F21B1BE-9426-4504-A24C-33B65ED51050}"/>
              </a:ext>
            </a:extLst>
          </p:cNvPr>
          <p:cNvCxnSpPr>
            <a:cxnSpLocks/>
            <a:stCxn id="18" idx="4"/>
            <a:endCxn id="11" idx="1"/>
          </p:cNvCxnSpPr>
          <p:nvPr/>
        </p:nvCxnSpPr>
        <p:spPr>
          <a:xfrm>
            <a:off x="1601360" y="5391540"/>
            <a:ext cx="56377" cy="379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1627759-B692-4E42-A30A-7D89337E33C7}"/>
              </a:ext>
            </a:extLst>
          </p:cNvPr>
          <p:cNvCxnSpPr>
            <a:cxnSpLocks/>
            <a:stCxn id="14" idx="2"/>
            <a:endCxn id="16" idx="1"/>
          </p:cNvCxnSpPr>
          <p:nvPr/>
        </p:nvCxnSpPr>
        <p:spPr>
          <a:xfrm>
            <a:off x="4106180" y="3714360"/>
            <a:ext cx="302535" cy="736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1685EEBD-E2B9-48A6-9F39-A8DEC39A7AD6}"/>
              </a:ext>
            </a:extLst>
          </p:cNvPr>
          <p:cNvCxnSpPr>
            <a:cxnSpLocks/>
            <a:stCxn id="16" idx="5"/>
            <a:endCxn id="12" idx="4"/>
          </p:cNvCxnSpPr>
          <p:nvPr/>
        </p:nvCxnSpPr>
        <p:spPr>
          <a:xfrm flipV="1">
            <a:off x="5758543" y="3585048"/>
            <a:ext cx="979683" cy="133919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FF762EE3-3182-4D8C-BFCE-7A01AB74D05D}"/>
              </a:ext>
            </a:extLst>
          </p:cNvPr>
          <p:cNvCxnSpPr>
            <a:stCxn id="11" idx="5"/>
            <a:endCxn id="19" idx="2"/>
          </p:cNvCxnSpPr>
          <p:nvPr/>
        </p:nvCxnSpPr>
        <p:spPr>
          <a:xfrm flipV="1">
            <a:off x="2890932" y="6274858"/>
            <a:ext cx="117235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610E25AA-8B18-45DA-BF17-4814A0C468BA}"/>
              </a:ext>
            </a:extLst>
          </p:cNvPr>
          <p:cNvCxnSpPr>
            <a:stCxn id="3" idx="4"/>
            <a:endCxn id="4" idx="1"/>
          </p:cNvCxnSpPr>
          <p:nvPr/>
        </p:nvCxnSpPr>
        <p:spPr>
          <a:xfrm>
            <a:off x="1177212" y="634865"/>
            <a:ext cx="0" cy="4194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9" name="Flowchart: Data 128">
            <a:extLst>
              <a:ext uri="{FF2B5EF4-FFF2-40B4-BE49-F238E27FC236}">
                <a16:creationId xmlns:a16="http://schemas.microsoft.com/office/drawing/2014/main" id="{6353E6D5-07D2-4912-AA58-AF7516636712}"/>
              </a:ext>
            </a:extLst>
          </p:cNvPr>
          <p:cNvSpPr/>
          <p:nvPr/>
        </p:nvSpPr>
        <p:spPr>
          <a:xfrm>
            <a:off x="8728046" y="2469212"/>
            <a:ext cx="3380213" cy="1094501"/>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 port forwarding for SSH </a:t>
            </a:r>
          </a:p>
          <a:p>
            <a:pPr algn="ctr"/>
            <a:r>
              <a:rPr lang="en-US" dirty="0"/>
              <a:t>And FTP </a:t>
            </a:r>
            <a:r>
              <a:rPr lang="en-US" dirty="0" err="1"/>
              <a:t>protocal</a:t>
            </a:r>
            <a:endParaRPr lang="en-IN" dirty="0"/>
          </a:p>
          <a:p>
            <a:pPr algn="ctr"/>
            <a:endParaRPr lang="en-US" dirty="0"/>
          </a:p>
        </p:txBody>
      </p:sp>
      <p:cxnSp>
        <p:nvCxnSpPr>
          <p:cNvPr id="149" name="Straight Arrow Connector 148">
            <a:extLst>
              <a:ext uri="{FF2B5EF4-FFF2-40B4-BE49-F238E27FC236}">
                <a16:creationId xmlns:a16="http://schemas.microsoft.com/office/drawing/2014/main" id="{6E855990-5821-4E1F-AE55-6106A5D4953E}"/>
              </a:ext>
            </a:extLst>
          </p:cNvPr>
          <p:cNvCxnSpPr>
            <a:stCxn id="129" idx="3"/>
            <a:endCxn id="13" idx="0"/>
          </p:cNvCxnSpPr>
          <p:nvPr/>
        </p:nvCxnSpPr>
        <p:spPr>
          <a:xfrm flipH="1">
            <a:off x="9295436" y="3563713"/>
            <a:ext cx="784695" cy="581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7C416E14-A673-4A83-AC20-245A4727FD76}"/>
              </a:ext>
            </a:extLst>
          </p:cNvPr>
          <p:cNvCxnSpPr>
            <a:stCxn id="5" idx="3"/>
            <a:endCxn id="129" idx="1"/>
          </p:cNvCxnSpPr>
          <p:nvPr/>
        </p:nvCxnSpPr>
        <p:spPr>
          <a:xfrm flipH="1">
            <a:off x="10418153" y="2044618"/>
            <a:ext cx="214532" cy="4245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7328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A9BE196-E1A8-444C-A27A-7C45FC157270}"/>
              </a:ext>
            </a:extLst>
          </p:cNvPr>
          <p:cNvSpPr>
            <a:spLocks noGrp="1"/>
          </p:cNvSpPr>
          <p:nvPr>
            <p:ph type="ctrTitle"/>
          </p:nvPr>
        </p:nvSpPr>
        <p:spPr>
          <a:xfrm>
            <a:off x="934872" y="982272"/>
            <a:ext cx="3388419" cy="4560970"/>
          </a:xfrm>
        </p:spPr>
        <p:txBody>
          <a:bodyPr vert="horz" lIns="91440" tIns="45720" rIns="91440" bIns="45720" rtlCol="0" anchor="ctr">
            <a:normAutofit/>
          </a:bodyPr>
          <a:lstStyle/>
          <a:p>
            <a:pPr algn="l"/>
            <a:r>
              <a:rPr lang="en-US" sz="4000" kern="1200" dirty="0">
                <a:solidFill>
                  <a:srgbClr val="FFFFFF"/>
                </a:solidFill>
                <a:latin typeface="Algerian" panose="04020705040A02060702" pitchFamily="82" charset="0"/>
              </a:rPr>
              <a:t>WORK PROGRESS</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Subtitle 2">
            <a:extLst>
              <a:ext uri="{FF2B5EF4-FFF2-40B4-BE49-F238E27FC236}">
                <a16:creationId xmlns:a16="http://schemas.microsoft.com/office/drawing/2014/main" id="{B5B41BAF-7354-41E1-B9ED-DBE83FDDFEA3}"/>
              </a:ext>
            </a:extLst>
          </p:cNvPr>
          <p:cNvSpPr>
            <a:spLocks noGrp="1"/>
          </p:cNvSpPr>
          <p:nvPr>
            <p:ph type="subTitle" idx="1"/>
          </p:nvPr>
        </p:nvSpPr>
        <p:spPr>
          <a:xfrm>
            <a:off x="5221862" y="1719618"/>
            <a:ext cx="5948831" cy="4334629"/>
          </a:xfrm>
        </p:spPr>
        <p:txBody>
          <a:bodyPr vert="horz" lIns="91440" tIns="45720" rIns="91440" bIns="45720" rtlCol="0" anchor="ctr">
            <a:normAutofit/>
          </a:bodyPr>
          <a:lstStyle/>
          <a:p>
            <a:pPr indent="-228600" algn="l">
              <a:buFont typeface="Arial" panose="020B0604020202020204" pitchFamily="34" charset="0"/>
              <a:buChar char="•"/>
            </a:pPr>
            <a:r>
              <a:rPr lang="en-US">
                <a:solidFill>
                  <a:srgbClr val="FEFFFF"/>
                </a:solidFill>
              </a:rPr>
              <a:t>Started working on kali linux and windows.</a:t>
            </a:r>
          </a:p>
          <a:p>
            <a:pPr indent="-228600" algn="l">
              <a:buFont typeface="Arial" panose="020B0604020202020204" pitchFamily="34" charset="0"/>
              <a:buChar char="•"/>
            </a:pPr>
            <a:r>
              <a:rPr lang="en-US">
                <a:solidFill>
                  <a:srgbClr val="FEFFFF"/>
                </a:solidFill>
              </a:rPr>
              <a:t>Got more idea about working methods.</a:t>
            </a:r>
          </a:p>
          <a:p>
            <a:pPr indent="-228600" algn="l">
              <a:buFont typeface="Arial" panose="020B0604020202020204" pitchFamily="34" charset="0"/>
              <a:buChar char="•"/>
            </a:pPr>
            <a:r>
              <a:rPr lang="en-US">
                <a:solidFill>
                  <a:srgbClr val="FEFFFF"/>
                </a:solidFill>
              </a:rPr>
              <a:t>Completed github commits of project</a:t>
            </a:r>
          </a:p>
          <a:p>
            <a:pPr indent="-228600" algn="l">
              <a:buFont typeface="Arial" panose="020B0604020202020204" pitchFamily="34" charset="0"/>
              <a:buChar char="•"/>
            </a:pPr>
            <a:r>
              <a:rPr lang="en-US">
                <a:solidFill>
                  <a:srgbClr val="FEFFFF"/>
                </a:solidFill>
              </a:rPr>
              <a:t>Starting the implementing process</a:t>
            </a:r>
          </a:p>
          <a:p>
            <a:pPr indent="-228600" algn="l">
              <a:buFont typeface="Arial" panose="020B0604020202020204" pitchFamily="34" charset="0"/>
              <a:buChar char="•"/>
            </a:pPr>
            <a:endParaRPr lang="en-US">
              <a:solidFill>
                <a:srgbClr val="FEFFFF"/>
              </a:solidFill>
            </a:endParaRPr>
          </a:p>
        </p:txBody>
      </p:sp>
    </p:spTree>
    <p:extLst>
      <p:ext uri="{BB962C8B-B14F-4D97-AF65-F5344CB8AC3E}">
        <p14:creationId xmlns:p14="http://schemas.microsoft.com/office/powerpoint/2010/main" val="2869875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A9BE196-E1A8-444C-A27A-7C45FC157270}"/>
              </a:ext>
            </a:extLst>
          </p:cNvPr>
          <p:cNvSpPr>
            <a:spLocks noGrp="1"/>
          </p:cNvSpPr>
          <p:nvPr>
            <p:ph type="ctrTitle"/>
          </p:nvPr>
        </p:nvSpPr>
        <p:spPr>
          <a:xfrm>
            <a:off x="934872" y="982272"/>
            <a:ext cx="3388419" cy="4560970"/>
          </a:xfrm>
        </p:spPr>
        <p:txBody>
          <a:bodyPr vert="horz" lIns="91440" tIns="45720" rIns="91440" bIns="45720" rtlCol="0" anchor="ctr">
            <a:normAutofit/>
          </a:bodyPr>
          <a:lstStyle/>
          <a:p>
            <a:pPr algn="l"/>
            <a:r>
              <a:rPr lang="en-US" sz="3500" kern="1200" dirty="0">
                <a:solidFill>
                  <a:srgbClr val="FFFFFF"/>
                </a:solidFill>
                <a:latin typeface="Algerian" panose="04020705040A02060702" pitchFamily="82" charset="0"/>
              </a:rPr>
              <a:t>Methodology</a:t>
            </a:r>
          </a:p>
        </p:txBody>
      </p:sp>
      <p:sp>
        <p:nvSpPr>
          <p:cNvPr id="43"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Subtitle 2">
            <a:extLst>
              <a:ext uri="{FF2B5EF4-FFF2-40B4-BE49-F238E27FC236}">
                <a16:creationId xmlns:a16="http://schemas.microsoft.com/office/drawing/2014/main" id="{B5B41BAF-7354-41E1-B9ED-DBE83FDDFEA3}"/>
              </a:ext>
            </a:extLst>
          </p:cNvPr>
          <p:cNvSpPr>
            <a:spLocks noGrp="1"/>
          </p:cNvSpPr>
          <p:nvPr>
            <p:ph type="subTitle" idx="1"/>
          </p:nvPr>
        </p:nvSpPr>
        <p:spPr>
          <a:xfrm>
            <a:off x="5221862" y="1719618"/>
            <a:ext cx="5948831" cy="4334629"/>
          </a:xfrm>
        </p:spPr>
        <p:txBody>
          <a:bodyPr vert="horz" lIns="91440" tIns="45720" rIns="91440" bIns="45720" rtlCol="0" anchor="ctr">
            <a:normAutofit/>
          </a:bodyPr>
          <a:lstStyle/>
          <a:p>
            <a:pPr indent="-228600" algn="l">
              <a:buFont typeface="Arial" panose="020B0604020202020204" pitchFamily="34" charset="0"/>
              <a:buChar char="•"/>
            </a:pPr>
            <a:r>
              <a:rPr lang="en-US" dirty="0">
                <a:solidFill>
                  <a:srgbClr val="FEFFFF"/>
                </a:solidFill>
              </a:rPr>
              <a:t>install </a:t>
            </a:r>
            <a:r>
              <a:rPr lang="en-US" dirty="0" err="1">
                <a:solidFill>
                  <a:srgbClr val="FEFFFF"/>
                </a:solidFill>
              </a:rPr>
              <a:t>VSFTPd</a:t>
            </a:r>
            <a:r>
              <a:rPr lang="en-US" dirty="0">
                <a:solidFill>
                  <a:srgbClr val="FEFFFF"/>
                </a:solidFill>
              </a:rPr>
              <a:t> package and make the       changes to the configuration </a:t>
            </a:r>
          </a:p>
          <a:p>
            <a:pPr indent="-228600" algn="l">
              <a:buFont typeface="Arial" panose="020B0604020202020204" pitchFamily="34" charset="0"/>
              <a:buChar char="•"/>
            </a:pPr>
            <a:r>
              <a:rPr lang="en-US" dirty="0">
                <a:solidFill>
                  <a:srgbClr val="FEFFFF"/>
                </a:solidFill>
              </a:rPr>
              <a:t>start the VSFTPD service</a:t>
            </a:r>
          </a:p>
          <a:p>
            <a:pPr indent="-228600" algn="l">
              <a:buFont typeface="Arial" panose="020B0604020202020204" pitchFamily="34" charset="0"/>
              <a:buChar char="•"/>
            </a:pPr>
            <a:r>
              <a:rPr lang="en-US" dirty="0">
                <a:solidFill>
                  <a:srgbClr val="FEFFFF"/>
                </a:solidFill>
              </a:rPr>
              <a:t>Use command prompt to connect to kali Linux  ftp server</a:t>
            </a:r>
          </a:p>
          <a:p>
            <a:pPr indent="-228600" algn="l">
              <a:buFont typeface="Arial" panose="020B0604020202020204" pitchFamily="34" charset="0"/>
              <a:buChar char="•"/>
            </a:pPr>
            <a:endParaRPr lang="en-US" dirty="0">
              <a:solidFill>
                <a:srgbClr val="FEFFFF"/>
              </a:solidFill>
            </a:endParaRPr>
          </a:p>
        </p:txBody>
      </p:sp>
    </p:spTree>
    <p:extLst>
      <p:ext uri="{BB962C8B-B14F-4D97-AF65-F5344CB8AC3E}">
        <p14:creationId xmlns:p14="http://schemas.microsoft.com/office/powerpoint/2010/main" val="2053784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84285630-E11A-4CC4-800A-68532E743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8">
            <a:extLst>
              <a:ext uri="{FF2B5EF4-FFF2-40B4-BE49-F238E27FC236}">
                <a16:creationId xmlns:a16="http://schemas.microsoft.com/office/drawing/2014/main" id="{069B0493-EC1B-42FD-A38E-D4620EA2CF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6152" y="2355786"/>
            <a:ext cx="5782800"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5">
            <a:extLst>
              <a:ext uri="{FF2B5EF4-FFF2-40B4-BE49-F238E27FC236}">
                <a16:creationId xmlns:a16="http://schemas.microsoft.com/office/drawing/2014/main" id="{D263E12D-D6FE-41E6-98B7-EBA88FED2E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9782" y="1654168"/>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6">
            <a:extLst>
              <a:ext uri="{FF2B5EF4-FFF2-40B4-BE49-F238E27FC236}">
                <a16:creationId xmlns:a16="http://schemas.microsoft.com/office/drawing/2014/main" id="{80FAEE97-8C0C-4ED5-BC7D-C6870947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311136"/>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7">
            <a:extLst>
              <a:ext uri="{FF2B5EF4-FFF2-40B4-BE49-F238E27FC236}">
                <a16:creationId xmlns:a16="http://schemas.microsoft.com/office/drawing/2014/main" id="{5BFAC9A7-CED6-40CD-BC73-6B06ECAC29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126737"/>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Rectangle 8">
            <a:extLst>
              <a:ext uri="{FF2B5EF4-FFF2-40B4-BE49-F238E27FC236}">
                <a16:creationId xmlns:a16="http://schemas.microsoft.com/office/drawing/2014/main" id="{880D38C5-CFB9-4498-AD9C-38B2BBF65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9168" y="1126737"/>
            <a:ext cx="5795510"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6DF530F-1A3A-4043-8A2A-FF3EA3989593}"/>
              </a:ext>
            </a:extLst>
          </p:cNvPr>
          <p:cNvSpPr>
            <a:spLocks noGrp="1"/>
          </p:cNvSpPr>
          <p:nvPr>
            <p:ph type="title"/>
          </p:nvPr>
        </p:nvSpPr>
        <p:spPr>
          <a:xfrm>
            <a:off x="1411113" y="1448470"/>
            <a:ext cx="5149124" cy="2870805"/>
          </a:xfrm>
        </p:spPr>
        <p:txBody>
          <a:bodyPr vert="horz" lIns="91440" tIns="45720" rIns="91440" bIns="45720" rtlCol="0" anchor="b">
            <a:normAutofit/>
          </a:bodyPr>
          <a:lstStyle/>
          <a:p>
            <a:pPr algn="r"/>
            <a:r>
              <a:rPr lang="en-US" sz="4800" kern="1200">
                <a:solidFill>
                  <a:srgbClr val="FFFFFF"/>
                </a:solidFill>
                <a:latin typeface="+mj-lt"/>
                <a:ea typeface="+mj-ea"/>
                <a:cs typeface="+mj-cs"/>
              </a:rPr>
              <a:t>IMPLEMENTATION</a:t>
            </a:r>
            <a:br>
              <a:rPr lang="en-US" sz="4800" kern="1200">
                <a:solidFill>
                  <a:srgbClr val="FFFFFF"/>
                </a:solidFill>
                <a:latin typeface="+mj-lt"/>
                <a:ea typeface="+mj-ea"/>
                <a:cs typeface="+mj-cs"/>
              </a:rPr>
            </a:br>
            <a:endParaRPr lang="en-US" sz="4800" kern="1200">
              <a:solidFill>
                <a:srgbClr val="FFFFFF"/>
              </a:solidFill>
              <a:latin typeface="+mj-lt"/>
              <a:ea typeface="+mj-ea"/>
              <a:cs typeface="+mj-cs"/>
            </a:endParaRPr>
          </a:p>
        </p:txBody>
      </p:sp>
    </p:spTree>
    <p:extLst>
      <p:ext uri="{BB962C8B-B14F-4D97-AF65-F5344CB8AC3E}">
        <p14:creationId xmlns:p14="http://schemas.microsoft.com/office/powerpoint/2010/main" val="1308756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97755FBC-AEC8-45B4-ABE4-5609B8149611}"/>
              </a:ext>
            </a:extLst>
          </p:cNvPr>
          <p:cNvPicPr>
            <a:picLocks noChangeAspect="1"/>
          </p:cNvPicPr>
          <p:nvPr/>
        </p:nvPicPr>
        <p:blipFill>
          <a:blip r:embed="rId2"/>
          <a:stretch>
            <a:fillRect/>
          </a:stretch>
        </p:blipFill>
        <p:spPr>
          <a:xfrm>
            <a:off x="457202" y="688966"/>
            <a:ext cx="5426764" cy="2170706"/>
          </a:xfrm>
          <a:prstGeom prst="rect">
            <a:avLst/>
          </a:prstGeom>
        </p:spPr>
      </p:pic>
      <p:pic>
        <p:nvPicPr>
          <p:cNvPr id="10" name="Picture 9" descr="Text&#10;&#10;Description automatically generated">
            <a:extLst>
              <a:ext uri="{FF2B5EF4-FFF2-40B4-BE49-F238E27FC236}">
                <a16:creationId xmlns:a16="http://schemas.microsoft.com/office/drawing/2014/main" id="{C40C3E41-9933-465C-A528-9AC9B3FCC03C}"/>
              </a:ext>
            </a:extLst>
          </p:cNvPr>
          <p:cNvPicPr>
            <a:picLocks noChangeAspect="1"/>
          </p:cNvPicPr>
          <p:nvPr/>
        </p:nvPicPr>
        <p:blipFill>
          <a:blip r:embed="rId3"/>
          <a:stretch>
            <a:fillRect/>
          </a:stretch>
        </p:blipFill>
        <p:spPr>
          <a:xfrm>
            <a:off x="457201" y="4115960"/>
            <a:ext cx="5426764" cy="1790831"/>
          </a:xfrm>
          <a:prstGeom prst="rect">
            <a:avLst/>
          </a:prstGeom>
        </p:spPr>
      </p:pic>
      <p:sp>
        <p:nvSpPr>
          <p:cNvPr id="58" name="Rectangle 57">
            <a:extLst>
              <a:ext uri="{FF2B5EF4-FFF2-40B4-BE49-F238E27FC236}">
                <a16:creationId xmlns:a16="http://schemas.microsoft.com/office/drawing/2014/main" id="{799448F2-0E5B-42DA-B2D1-11A14E947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4E8A7552-20E1-4F34-ADAB-C1DB6634D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Text&#10;&#10;Description automatically generated">
            <a:extLst>
              <a:ext uri="{FF2B5EF4-FFF2-40B4-BE49-F238E27FC236}">
                <a16:creationId xmlns:a16="http://schemas.microsoft.com/office/drawing/2014/main" id="{B0BECDA8-196E-461C-856E-6D3A1DCA72D5}"/>
              </a:ext>
            </a:extLst>
          </p:cNvPr>
          <p:cNvPicPr>
            <a:picLocks noChangeAspect="1"/>
          </p:cNvPicPr>
          <p:nvPr/>
        </p:nvPicPr>
        <p:blipFill>
          <a:blip r:embed="rId4"/>
          <a:stretch>
            <a:fillRect/>
          </a:stretch>
        </p:blipFill>
        <p:spPr>
          <a:xfrm>
            <a:off x="6365107" y="-262466"/>
            <a:ext cx="4977337" cy="6069922"/>
          </a:xfrm>
          <a:prstGeom prst="rect">
            <a:avLst/>
          </a:prstGeom>
        </p:spPr>
      </p:pic>
    </p:spTree>
    <p:extLst>
      <p:ext uri="{BB962C8B-B14F-4D97-AF65-F5344CB8AC3E}">
        <p14:creationId xmlns:p14="http://schemas.microsoft.com/office/powerpoint/2010/main" val="1808284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5" name="Rectangle 74">
            <a:extLst>
              <a:ext uri="{FF2B5EF4-FFF2-40B4-BE49-F238E27FC236}">
                <a16:creationId xmlns:a16="http://schemas.microsoft.com/office/drawing/2014/main" id="{7BDAC5B6-20CE-447F-8BA1-F2274AC7A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6" name="Freeform: Shape 76">
            <a:extLst>
              <a:ext uri="{FF2B5EF4-FFF2-40B4-BE49-F238E27FC236}">
                <a16:creationId xmlns:a16="http://schemas.microsoft.com/office/drawing/2014/main" id="{D1D22B31-BF8F-446B-9009-8A251FB17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3094406 w 12192000"/>
              <a:gd name="connsiteY0" fmla="*/ 283966 h 6858000"/>
              <a:gd name="connsiteX1" fmla="*/ 3038833 w 12192000"/>
              <a:gd name="connsiteY1" fmla="*/ 309661 h 6858000"/>
              <a:gd name="connsiteX2" fmla="*/ 3348384 w 12192000"/>
              <a:gd name="connsiteY2" fmla="*/ 406000 h 6858000"/>
              <a:gd name="connsiteX3" fmla="*/ 2864309 w 12192000"/>
              <a:gd name="connsiteY3" fmla="*/ 355295 h 6858000"/>
              <a:gd name="connsiteX4" fmla="*/ 2856039 w 12192000"/>
              <a:gd name="connsiteY4" fmla="*/ 388058 h 6858000"/>
              <a:gd name="connsiteX5" fmla="*/ 3405794 w 12192000"/>
              <a:gd name="connsiteY5" fmla="*/ 512089 h 6858000"/>
              <a:gd name="connsiteX6" fmla="*/ 3356651 w 12192000"/>
              <a:gd name="connsiteY6" fmla="*/ 531204 h 6858000"/>
              <a:gd name="connsiteX7" fmla="*/ 3064552 w 12192000"/>
              <a:gd name="connsiteY7" fmla="*/ 483228 h 6858000"/>
              <a:gd name="connsiteX8" fmla="*/ 3005765 w 12192000"/>
              <a:gd name="connsiteY8" fmla="*/ 495708 h 6858000"/>
              <a:gd name="connsiteX9" fmla="*/ 3034700 w 12192000"/>
              <a:gd name="connsiteY9" fmla="*/ 553823 h 6858000"/>
              <a:gd name="connsiteX10" fmla="*/ 3161459 w 12192000"/>
              <a:gd name="connsiteY10" fmla="*/ 576445 h 6858000"/>
              <a:gd name="connsiteX11" fmla="*/ 3358949 w 12192000"/>
              <a:gd name="connsiteY11" fmla="*/ 712961 h 6858000"/>
              <a:gd name="connsiteX12" fmla="*/ 3059960 w 12192000"/>
              <a:gd name="connsiteY12" fmla="*/ 696576 h 6858000"/>
              <a:gd name="connsiteX13" fmla="*/ 3007143 w 12192000"/>
              <a:gd name="connsiteY13" fmla="*/ 729732 h 6858000"/>
              <a:gd name="connsiteX14" fmla="*/ 2986935 w 12192000"/>
              <a:gd name="connsiteY14" fmla="*/ 772635 h 6858000"/>
              <a:gd name="connsiteX15" fmla="*/ 2871197 w 12192000"/>
              <a:gd name="connsiteY15" fmla="*/ 808127 h 6858000"/>
              <a:gd name="connsiteX16" fmla="*/ 3053071 w 12192000"/>
              <a:gd name="connsiteY16" fmla="*/ 847913 h 6858000"/>
              <a:gd name="connsiteX17" fmla="*/ 2858796 w 12192000"/>
              <a:gd name="connsiteY17" fmla="*/ 847913 h 6858000"/>
              <a:gd name="connsiteX18" fmla="*/ 2635588 w 12192000"/>
              <a:gd name="connsiteY18" fmla="*/ 820611 h 6858000"/>
              <a:gd name="connsiteX19" fmla="*/ 2397683 w 12192000"/>
              <a:gd name="connsiteY19" fmla="*/ 829190 h 6858000"/>
              <a:gd name="connsiteX20" fmla="*/ 1921874 w 12192000"/>
              <a:gd name="connsiteY20" fmla="*/ 778877 h 6858000"/>
              <a:gd name="connsiteX21" fmla="*/ 1695450 w 12192000"/>
              <a:gd name="connsiteY21" fmla="*/ 782386 h 6858000"/>
              <a:gd name="connsiteX22" fmla="*/ 2954324 w 12192000"/>
              <a:gd name="connsiteY22" fmla="*/ 1120940 h 6858000"/>
              <a:gd name="connsiteX23" fmla="*/ 2890028 w 12192000"/>
              <a:gd name="connsiteY23" fmla="*/ 1195435 h 6858000"/>
              <a:gd name="connsiteX24" fmla="*/ 3153652 w 12192000"/>
              <a:gd name="connsiteY24" fmla="*/ 1276563 h 6858000"/>
              <a:gd name="connsiteX25" fmla="*/ 3218410 w 12192000"/>
              <a:gd name="connsiteY25" fmla="*/ 1356911 h 6858000"/>
              <a:gd name="connsiteX26" fmla="*/ 3137118 w 12192000"/>
              <a:gd name="connsiteY26" fmla="*/ 1349891 h 6858000"/>
              <a:gd name="connsiteX27" fmla="*/ 3067309 w 12192000"/>
              <a:gd name="connsiteY27" fmla="*/ 1365102 h 6858000"/>
              <a:gd name="connsiteX28" fmla="*/ 3096243 w 12192000"/>
              <a:gd name="connsiteY28" fmla="*/ 1467292 h 6858000"/>
              <a:gd name="connsiteX29" fmla="*/ 3468716 w 12192000"/>
              <a:gd name="connsiteY29" fmla="*/ 1599125 h 6858000"/>
              <a:gd name="connsiteX30" fmla="*/ 3502241 w 12192000"/>
              <a:gd name="connsiteY30" fmla="*/ 1642029 h 6858000"/>
              <a:gd name="connsiteX31" fmla="*/ 3457692 w 12192000"/>
              <a:gd name="connsiteY31" fmla="*/ 1672453 h 6858000"/>
              <a:gd name="connsiteX32" fmla="*/ 3337362 w 12192000"/>
              <a:gd name="connsiteY32" fmla="*/ 1688053 h 6858000"/>
              <a:gd name="connsiteX33" fmla="*/ 3505915 w 12192000"/>
              <a:gd name="connsiteY33" fmla="*/ 1834318 h 6858000"/>
              <a:gd name="connsiteX34" fmla="*/ 3567458 w 12192000"/>
              <a:gd name="connsiteY34" fmla="*/ 1874880 h 6858000"/>
              <a:gd name="connsiteX35" fmla="*/ 3672634 w 12192000"/>
              <a:gd name="connsiteY35" fmla="*/ 1937678 h 6858000"/>
              <a:gd name="connsiteX36" fmla="*/ 3674470 w 12192000"/>
              <a:gd name="connsiteY36" fmla="*/ 1956789 h 6858000"/>
              <a:gd name="connsiteX37" fmla="*/ 3531176 w 12192000"/>
              <a:gd name="connsiteY37" fmla="*/ 2024266 h 6858000"/>
              <a:gd name="connsiteX38" fmla="*/ 3272604 w 12192000"/>
              <a:gd name="connsiteY38" fmla="*/ 2005933 h 6858000"/>
              <a:gd name="connsiteX39" fmla="*/ 3654720 w 12192000"/>
              <a:gd name="connsiteY39" fmla="*/ 2106564 h 6858000"/>
              <a:gd name="connsiteX40" fmla="*/ 2417892 w 12192000"/>
              <a:gd name="connsiteY40" fmla="*/ 1866690 h 6858000"/>
              <a:gd name="connsiteX41" fmla="*/ 2496888 w 12192000"/>
              <a:gd name="connsiteY41" fmla="*/ 1929487 h 6858000"/>
              <a:gd name="connsiteX42" fmla="*/ 2929526 w 12192000"/>
              <a:gd name="connsiteY42" fmla="*/ 2094862 h 6858000"/>
              <a:gd name="connsiteX43" fmla="*/ 3052152 w 12192000"/>
              <a:gd name="connsiteY43" fmla="*/ 2198613 h 6858000"/>
              <a:gd name="connsiteX44" fmla="*/ 3180748 w 12192000"/>
              <a:gd name="connsiteY44" fmla="*/ 2255948 h 6858000"/>
              <a:gd name="connsiteX45" fmla="*/ 3361244 w 12192000"/>
              <a:gd name="connsiteY45" fmla="*/ 2254777 h 6858000"/>
              <a:gd name="connsiteX46" fmla="*/ 3489382 w 12192000"/>
              <a:gd name="connsiteY46" fmla="*/ 2342926 h 6858000"/>
              <a:gd name="connsiteX47" fmla="*/ 3355733 w 12192000"/>
              <a:gd name="connsiteY47" fmla="*/ 2361649 h 6858000"/>
              <a:gd name="connsiteX48" fmla="*/ 3199121 w 12192000"/>
              <a:gd name="connsiteY48" fmla="*/ 2347216 h 6858000"/>
              <a:gd name="connsiteX49" fmla="*/ 2861091 w 12192000"/>
              <a:gd name="connsiteY49" fmla="*/ 2351896 h 6858000"/>
              <a:gd name="connsiteX50" fmla="*/ 2667278 w 12192000"/>
              <a:gd name="connsiteY50" fmla="*/ 2369058 h 6858000"/>
              <a:gd name="connsiteX51" fmla="*/ 2221781 w 12192000"/>
              <a:gd name="connsiteY51" fmla="*/ 2339805 h 6858000"/>
              <a:gd name="connsiteX52" fmla="*/ 2247961 w 12192000"/>
              <a:gd name="connsiteY52" fmla="*/ 2414693 h 6858000"/>
              <a:gd name="connsiteX53" fmla="*/ 2231425 w 12192000"/>
              <a:gd name="connsiteY53" fmla="*/ 2479828 h 6858000"/>
              <a:gd name="connsiteX54" fmla="*/ 2224996 w 12192000"/>
              <a:gd name="connsiteY54" fmla="*/ 2621414 h 6858000"/>
              <a:gd name="connsiteX55" fmla="*/ 2229131 w 12192000"/>
              <a:gd name="connsiteY55" fmla="*/ 2644426 h 6858000"/>
              <a:gd name="connsiteX56" fmla="*/ 2129466 w 12192000"/>
              <a:gd name="connsiteY56" fmla="*/ 2659247 h 6858000"/>
              <a:gd name="connsiteX57" fmla="*/ 2723312 w 12192000"/>
              <a:gd name="connsiteY57" fmla="*/ 2953726 h 6858000"/>
              <a:gd name="connsiteX58" fmla="*/ 2326496 w 12192000"/>
              <a:gd name="connsiteY58" fmla="*/ 2878838 h 6858000"/>
              <a:gd name="connsiteX59" fmla="*/ 2272759 w 12192000"/>
              <a:gd name="connsiteY59" fmla="*/ 3002480 h 6858000"/>
              <a:gd name="connsiteX60" fmla="*/ 2459226 w 12192000"/>
              <a:gd name="connsiteY60" fmla="*/ 3112471 h 6858000"/>
              <a:gd name="connsiteX61" fmla="*/ 2528117 w 12192000"/>
              <a:gd name="connsiteY61" fmla="*/ 3330111 h 6858000"/>
              <a:gd name="connsiteX62" fmla="*/ 2494590 w 12192000"/>
              <a:gd name="connsiteY62" fmla="*/ 3529029 h 6858000"/>
              <a:gd name="connsiteX63" fmla="*/ 2414677 w 12192000"/>
              <a:gd name="connsiteY63" fmla="*/ 3592215 h 6858000"/>
              <a:gd name="connsiteX64" fmla="*/ 2298940 w 12192000"/>
              <a:gd name="connsiteY64" fmla="*/ 3705716 h 6858000"/>
              <a:gd name="connsiteX65" fmla="*/ 2227294 w 12192000"/>
              <a:gd name="connsiteY65" fmla="*/ 3775921 h 6858000"/>
              <a:gd name="connsiteX66" fmla="*/ 1978366 w 12192000"/>
              <a:gd name="connsiteY66" fmla="*/ 3748620 h 6858000"/>
              <a:gd name="connsiteX67" fmla="*/ 2310421 w 12192000"/>
              <a:gd name="connsiteY67" fmla="*/ 3926868 h 6858000"/>
              <a:gd name="connsiteX68" fmla="*/ 2041285 w 12192000"/>
              <a:gd name="connsiteY68" fmla="*/ 3904635 h 6858000"/>
              <a:gd name="connsiteX69" fmla="*/ 1953565 w 12192000"/>
              <a:gd name="connsiteY69" fmla="*/ 3917116 h 6858000"/>
              <a:gd name="connsiteX70" fmla="*/ 2003623 w 12192000"/>
              <a:gd name="connsiteY70" fmla="*/ 3974842 h 6858000"/>
              <a:gd name="connsiteX71" fmla="*/ 2201114 w 12192000"/>
              <a:gd name="connsiteY71" fmla="*/ 4072742 h 6858000"/>
              <a:gd name="connsiteX72" fmla="*/ 2608032 w 12192000"/>
              <a:gd name="connsiteY72" fmla="*/ 4337967 h 6858000"/>
              <a:gd name="connsiteX73" fmla="*/ 2213973 w 12192000"/>
              <a:gd name="connsiteY73" fmla="*/ 4216277 h 6858000"/>
              <a:gd name="connsiteX74" fmla="*/ 2629158 w 12192000"/>
              <a:gd name="connsiteY74" fmla="*/ 4488911 h 6858000"/>
              <a:gd name="connsiteX75" fmla="*/ 2721471 w 12192000"/>
              <a:gd name="connsiteY75" fmla="*/ 4579399 h 6858000"/>
              <a:gd name="connsiteX76" fmla="*/ 2907939 w 12192000"/>
              <a:gd name="connsiteY76" fmla="*/ 4804062 h 6858000"/>
              <a:gd name="connsiteX77" fmla="*/ 2898753 w 12192000"/>
              <a:gd name="connsiteY77" fmla="*/ 4829414 h 6858000"/>
              <a:gd name="connsiteX78" fmla="*/ 2683352 w 12192000"/>
              <a:gd name="connsiteY78" fmla="*/ 4793141 h 6858000"/>
              <a:gd name="connsiteX79" fmla="*/ 2962594 w 12192000"/>
              <a:gd name="connsiteY79" fmla="*/ 4981920 h 6858000"/>
              <a:gd name="connsiteX80" fmla="*/ 3251019 w 12192000"/>
              <a:gd name="connsiteY80" fmla="*/ 5127012 h 6858000"/>
              <a:gd name="connsiteX81" fmla="*/ 3046180 w 12192000"/>
              <a:gd name="connsiteY81" fmla="*/ 5104781 h 6858000"/>
              <a:gd name="connsiteX82" fmla="*/ 2764646 w 12192000"/>
              <a:gd name="connsiteY82" fmla="*/ 5021703 h 6858000"/>
              <a:gd name="connsiteX83" fmla="*/ 2666820 w 12192000"/>
              <a:gd name="connsiteY83" fmla="*/ 5052905 h 6858000"/>
              <a:gd name="connsiteX84" fmla="*/ 2933657 w 12192000"/>
              <a:gd name="connsiteY84" fmla="*/ 5190198 h 6858000"/>
              <a:gd name="connsiteX85" fmla="*/ 3086598 w 12192000"/>
              <a:gd name="connsiteY85" fmla="*/ 5253776 h 6858000"/>
              <a:gd name="connsiteX86" fmla="*/ 3147680 w 12192000"/>
              <a:gd name="connsiteY86" fmla="*/ 5302531 h 6858000"/>
              <a:gd name="connsiteX87" fmla="*/ 3322204 w 12192000"/>
              <a:gd name="connsiteY87" fmla="*/ 5476487 h 6858000"/>
              <a:gd name="connsiteX88" fmla="*/ 3834758 w 12192000"/>
              <a:gd name="connsiteY88" fmla="*/ 5666434 h 6858000"/>
              <a:gd name="connsiteX89" fmla="*/ 4314240 w 12192000"/>
              <a:gd name="connsiteY89" fmla="*/ 5902409 h 6858000"/>
              <a:gd name="connsiteX90" fmla="*/ 4688552 w 12192000"/>
              <a:gd name="connsiteY90" fmla="*/ 6049453 h 6858000"/>
              <a:gd name="connsiteX91" fmla="*/ 5634660 w 12192000"/>
              <a:gd name="connsiteY91" fmla="*/ 6238620 h 6858000"/>
              <a:gd name="connsiteX92" fmla="*/ 9222980 w 12192000"/>
              <a:gd name="connsiteY92" fmla="*/ 4955397 h 6858000"/>
              <a:gd name="connsiteX93" fmla="*/ 9268448 w 12192000"/>
              <a:gd name="connsiteY93" fmla="*/ 4917173 h 6858000"/>
              <a:gd name="connsiteX94" fmla="*/ 9442512 w 12192000"/>
              <a:gd name="connsiteY94" fmla="*/ 4773251 h 6858000"/>
              <a:gd name="connsiteX95" fmla="*/ 9590400 w 12192000"/>
              <a:gd name="connsiteY95" fmla="*/ 4643756 h 6858000"/>
              <a:gd name="connsiteX96" fmla="*/ 9513242 w 12192000"/>
              <a:gd name="connsiteY96" fmla="*/ 4600073 h 6858000"/>
              <a:gd name="connsiteX97" fmla="*/ 9617498 w 12192000"/>
              <a:gd name="connsiteY97" fmla="*/ 4476430 h 6858000"/>
              <a:gd name="connsiteX98" fmla="*/ 9949094 w 12192000"/>
              <a:gd name="connsiteY98" fmla="*/ 4095364 h 6858000"/>
              <a:gd name="connsiteX99" fmla="*/ 10094686 w 12192000"/>
              <a:gd name="connsiteY99" fmla="*/ 4011507 h 6858000"/>
              <a:gd name="connsiteX100" fmla="*/ 10271967 w 12192000"/>
              <a:gd name="connsiteY100" fmla="*/ 3800497 h 6858000"/>
              <a:gd name="connsiteX101" fmla="*/ 10297226 w 12192000"/>
              <a:gd name="connsiteY101" fmla="*/ 3751742 h 6858000"/>
              <a:gd name="connsiteX102" fmla="*/ 10260943 w 12192000"/>
              <a:gd name="connsiteY102" fmla="*/ 3689723 h 6858000"/>
              <a:gd name="connsiteX103" fmla="*/ 10233847 w 12192000"/>
              <a:gd name="connsiteY103" fmla="*/ 3627319 h 6858000"/>
              <a:gd name="connsiteX104" fmla="*/ 10269209 w 12192000"/>
              <a:gd name="connsiteY104" fmla="*/ 3608986 h 6858000"/>
              <a:gd name="connsiteX105" fmla="*/ 10496550 w 12192000"/>
              <a:gd name="connsiteY105" fmla="*/ 3577393 h 6858000"/>
              <a:gd name="connsiteX106" fmla="*/ 10364738 w 12192000"/>
              <a:gd name="connsiteY106" fmla="*/ 3458823 h 6858000"/>
              <a:gd name="connsiteX107" fmla="*/ 10132346 w 12192000"/>
              <a:gd name="connsiteY107" fmla="*/ 3282137 h 6858000"/>
              <a:gd name="connsiteX108" fmla="*/ 10026712 w 12192000"/>
              <a:gd name="connsiteY108" fmla="*/ 3156543 h 6858000"/>
              <a:gd name="connsiteX109" fmla="*/ 10014312 w 12192000"/>
              <a:gd name="connsiteY109" fmla="*/ 3044213 h 6858000"/>
              <a:gd name="connsiteX110" fmla="*/ 9806718 w 12192000"/>
              <a:gd name="connsiteY110" fmla="*/ 2977907 h 6858000"/>
              <a:gd name="connsiteX111" fmla="*/ 10001912 w 12192000"/>
              <a:gd name="connsiteY111" fmla="*/ 2740374 h 6858000"/>
              <a:gd name="connsiteX112" fmla="*/ 10021662 w 12192000"/>
              <a:gd name="connsiteY112" fmla="*/ 2691231 h 6858000"/>
              <a:gd name="connsiteX113" fmla="*/ 9904546 w 12192000"/>
              <a:gd name="connsiteY113" fmla="*/ 2515322 h 6858000"/>
              <a:gd name="connsiteX114" fmla="*/ 9885256 w 12192000"/>
              <a:gd name="connsiteY114" fmla="*/ 2487240 h 6858000"/>
              <a:gd name="connsiteX115" fmla="*/ 9842085 w 12192000"/>
              <a:gd name="connsiteY115" fmla="*/ 2431074 h 6858000"/>
              <a:gd name="connsiteX116" fmla="*/ 9718078 w 12192000"/>
              <a:gd name="connsiteY116" fmla="*/ 2417424 h 6858000"/>
              <a:gd name="connsiteX117" fmla="*/ 9782378 w 12192000"/>
              <a:gd name="connsiteY117" fmla="*/ 2377641 h 6858000"/>
              <a:gd name="connsiteX118" fmla="*/ 9907302 w 12192000"/>
              <a:gd name="connsiteY118" fmla="*/ 2243078 h 6858000"/>
              <a:gd name="connsiteX119" fmla="*/ 9824171 w 12192000"/>
              <a:gd name="connsiteY119" fmla="*/ 2114365 h 6858000"/>
              <a:gd name="connsiteX120" fmla="*/ 9818662 w 12192000"/>
              <a:gd name="connsiteY120" fmla="*/ 2043377 h 6858000"/>
              <a:gd name="connsiteX121" fmla="*/ 9958740 w 12192000"/>
              <a:gd name="connsiteY121" fmla="*/ 1952499 h 6858000"/>
              <a:gd name="connsiteX122" fmla="*/ 10064374 w 12192000"/>
              <a:gd name="connsiteY122" fmla="*/ 1916615 h 6858000"/>
              <a:gd name="connsiteX123" fmla="*/ 10113055 w 12192000"/>
              <a:gd name="connsiteY123" fmla="*/ 1865131 h 6858000"/>
              <a:gd name="connsiteX124" fmla="*/ 10055646 w 12192000"/>
              <a:gd name="connsiteY124" fmla="*/ 1822227 h 6858000"/>
              <a:gd name="connsiteX125" fmla="*/ 9800748 w 12192000"/>
              <a:gd name="connsiteY125" fmla="*/ 1720036 h 6858000"/>
              <a:gd name="connsiteX126" fmla="*/ 9938071 w 12192000"/>
              <a:gd name="connsiteY126" fmla="*/ 1634617 h 6858000"/>
              <a:gd name="connsiteX127" fmla="*/ 9220224 w 12192000"/>
              <a:gd name="connsiteY127" fmla="*/ 1231709 h 6858000"/>
              <a:gd name="connsiteX128" fmla="*/ 9133419 w 12192000"/>
              <a:gd name="connsiteY128" fmla="*/ 1170083 h 6858000"/>
              <a:gd name="connsiteX129" fmla="*/ 8672768 w 12192000"/>
              <a:gd name="connsiteY129" fmla="*/ 1020699 h 6858000"/>
              <a:gd name="connsiteX130" fmla="*/ 8198797 w 12192000"/>
              <a:gd name="connsiteY130" fmla="*/ 915000 h 6858000"/>
              <a:gd name="connsiteX131" fmla="*/ 8528095 w 12192000"/>
              <a:gd name="connsiteY131" fmla="*/ 691898 h 6858000"/>
              <a:gd name="connsiteX132" fmla="*/ 8025190 w 12192000"/>
              <a:gd name="connsiteY132" fmla="*/ 640021 h 6858000"/>
              <a:gd name="connsiteX133" fmla="*/ 7976047 w 12192000"/>
              <a:gd name="connsiteY133" fmla="*/ 641584 h 6858000"/>
              <a:gd name="connsiteX134" fmla="*/ 6988604 w 12192000"/>
              <a:gd name="connsiteY134" fmla="*/ 607260 h 6858000"/>
              <a:gd name="connsiteX135" fmla="*/ 5573116 w 12192000"/>
              <a:gd name="connsiteY135" fmla="*/ 493368 h 6858000"/>
              <a:gd name="connsiteX136" fmla="*/ 4401503 w 12192000"/>
              <a:gd name="connsiteY136" fmla="*/ 425112 h 6858000"/>
              <a:gd name="connsiteX137" fmla="*/ 3154109 w 12192000"/>
              <a:gd name="connsiteY137" fmla="*/ 292499 h 6858000"/>
              <a:gd name="connsiteX138" fmla="*/ 3094406 w 12192000"/>
              <a:gd name="connsiteY138" fmla="*/ 283966 h 6858000"/>
              <a:gd name="connsiteX139" fmla="*/ 0 w 12192000"/>
              <a:gd name="connsiteY139" fmla="*/ 0 h 6858000"/>
              <a:gd name="connsiteX140" fmla="*/ 12192000 w 12192000"/>
              <a:gd name="connsiteY140" fmla="*/ 0 h 6858000"/>
              <a:gd name="connsiteX141" fmla="*/ 12192000 w 12192000"/>
              <a:gd name="connsiteY141" fmla="*/ 6858000 h 6858000"/>
              <a:gd name="connsiteX142" fmla="*/ 0 w 12192000"/>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192000" h="6858000">
                <a:moveTo>
                  <a:pt x="3094406" y="283966"/>
                </a:moveTo>
                <a:cubicBezTo>
                  <a:pt x="3074312" y="283528"/>
                  <a:pt x="3054907" y="288795"/>
                  <a:pt x="3038833" y="309661"/>
                </a:cubicBezTo>
                <a:cubicBezTo>
                  <a:pt x="3124259" y="364657"/>
                  <a:pt x="3233105" y="343983"/>
                  <a:pt x="3348384" y="406000"/>
                </a:cubicBezTo>
                <a:cubicBezTo>
                  <a:pt x="3161001" y="386497"/>
                  <a:pt x="3012653" y="370896"/>
                  <a:pt x="2864309" y="355295"/>
                </a:cubicBezTo>
                <a:cubicBezTo>
                  <a:pt x="2861553" y="366216"/>
                  <a:pt x="2858796" y="377136"/>
                  <a:pt x="2856039" y="388058"/>
                </a:cubicBezTo>
                <a:cubicBezTo>
                  <a:pt x="3045722" y="411070"/>
                  <a:pt x="3221166" y="470356"/>
                  <a:pt x="3405794" y="512089"/>
                </a:cubicBezTo>
                <a:cubicBezTo>
                  <a:pt x="3388799" y="537835"/>
                  <a:pt x="3371808" y="532763"/>
                  <a:pt x="3356651" y="531204"/>
                </a:cubicBezTo>
                <a:cubicBezTo>
                  <a:pt x="3257907" y="521062"/>
                  <a:pt x="3159164" y="510922"/>
                  <a:pt x="3064552" y="483228"/>
                </a:cubicBezTo>
                <a:cubicBezTo>
                  <a:pt x="3043427" y="476987"/>
                  <a:pt x="3017704" y="476987"/>
                  <a:pt x="3005765" y="495708"/>
                </a:cubicBezTo>
                <a:cubicBezTo>
                  <a:pt x="2988771" y="522231"/>
                  <a:pt x="3013113" y="539393"/>
                  <a:pt x="3034700" y="553823"/>
                </a:cubicBezTo>
                <a:cubicBezTo>
                  <a:pt x="3072360" y="578787"/>
                  <a:pt x="3117827" y="571767"/>
                  <a:pt x="3161459" y="576445"/>
                </a:cubicBezTo>
                <a:cubicBezTo>
                  <a:pt x="3277655" y="588537"/>
                  <a:pt x="3333228" y="626370"/>
                  <a:pt x="3358949" y="712961"/>
                </a:cubicBezTo>
                <a:cubicBezTo>
                  <a:pt x="3256987" y="677857"/>
                  <a:pt x="3158703" y="721151"/>
                  <a:pt x="3059960" y="696576"/>
                </a:cubicBezTo>
                <a:cubicBezTo>
                  <a:pt x="3034240" y="690338"/>
                  <a:pt x="2993364" y="699698"/>
                  <a:pt x="3007143" y="729732"/>
                </a:cubicBezTo>
                <a:cubicBezTo>
                  <a:pt x="3020003" y="757814"/>
                  <a:pt x="3062716" y="778096"/>
                  <a:pt x="2986935" y="772635"/>
                </a:cubicBezTo>
                <a:cubicBezTo>
                  <a:pt x="2932740" y="768735"/>
                  <a:pt x="2826647" y="800329"/>
                  <a:pt x="2871197" y="808127"/>
                </a:cubicBezTo>
                <a:cubicBezTo>
                  <a:pt x="2927228" y="817881"/>
                  <a:pt x="2981883" y="831921"/>
                  <a:pt x="3053071" y="847913"/>
                </a:cubicBezTo>
                <a:cubicBezTo>
                  <a:pt x="2974533" y="874043"/>
                  <a:pt x="2918042" y="868584"/>
                  <a:pt x="2858796" y="847913"/>
                </a:cubicBezTo>
                <a:cubicBezTo>
                  <a:pt x="2787150" y="822949"/>
                  <a:pt x="2693916" y="792528"/>
                  <a:pt x="2635588" y="820611"/>
                </a:cubicBezTo>
                <a:cubicBezTo>
                  <a:pt x="2548326" y="862734"/>
                  <a:pt x="2475760" y="836211"/>
                  <a:pt x="2397683" y="829190"/>
                </a:cubicBezTo>
                <a:cubicBezTo>
                  <a:pt x="2238775" y="814759"/>
                  <a:pt x="2081241" y="790576"/>
                  <a:pt x="1921874" y="778877"/>
                </a:cubicBezTo>
                <a:cubicBezTo>
                  <a:pt x="1858036" y="774195"/>
                  <a:pt x="1789143" y="751964"/>
                  <a:pt x="1695450" y="782386"/>
                </a:cubicBezTo>
                <a:cubicBezTo>
                  <a:pt x="2119822" y="938012"/>
                  <a:pt x="2575423" y="928262"/>
                  <a:pt x="2954324" y="1120940"/>
                </a:cubicBezTo>
                <a:cubicBezTo>
                  <a:pt x="2938251" y="1139269"/>
                  <a:pt x="2856502" y="1191535"/>
                  <a:pt x="2890028" y="1195435"/>
                </a:cubicBezTo>
                <a:cubicBezTo>
                  <a:pt x="2984178" y="1206748"/>
                  <a:pt x="3067767" y="1244971"/>
                  <a:pt x="3153652" y="1276563"/>
                </a:cubicBezTo>
                <a:cubicBezTo>
                  <a:pt x="3190855" y="1290216"/>
                  <a:pt x="3235862" y="1308157"/>
                  <a:pt x="3218410" y="1356911"/>
                </a:cubicBezTo>
                <a:cubicBezTo>
                  <a:pt x="3186719" y="1370562"/>
                  <a:pt x="3163296" y="1351451"/>
                  <a:pt x="3137118" y="1349891"/>
                </a:cubicBezTo>
                <a:cubicBezTo>
                  <a:pt x="3110480" y="1348331"/>
                  <a:pt x="3050773" y="1358471"/>
                  <a:pt x="3067309" y="1365102"/>
                </a:cubicBezTo>
                <a:cubicBezTo>
                  <a:pt x="3142629" y="1395136"/>
                  <a:pt x="3007143" y="1467292"/>
                  <a:pt x="3096243" y="1467292"/>
                </a:cubicBezTo>
                <a:cubicBezTo>
                  <a:pt x="3245506" y="1467681"/>
                  <a:pt x="3324961" y="1595613"/>
                  <a:pt x="3468716" y="1599125"/>
                </a:cubicBezTo>
                <a:cubicBezTo>
                  <a:pt x="3491677" y="1599513"/>
                  <a:pt x="3502700" y="1622137"/>
                  <a:pt x="3502241" y="1642029"/>
                </a:cubicBezTo>
                <a:cubicBezTo>
                  <a:pt x="3502241" y="1665822"/>
                  <a:pt x="3481116" y="1670112"/>
                  <a:pt x="3457692" y="1672453"/>
                </a:cubicBezTo>
                <a:cubicBezTo>
                  <a:pt x="3421868" y="1675962"/>
                  <a:pt x="3384667" y="1642029"/>
                  <a:pt x="3337362" y="1688053"/>
                </a:cubicBezTo>
                <a:cubicBezTo>
                  <a:pt x="3422329" y="1714966"/>
                  <a:pt x="3507294" y="1741878"/>
                  <a:pt x="3505915" y="1834318"/>
                </a:cubicBezTo>
                <a:cubicBezTo>
                  <a:pt x="3505457" y="1859279"/>
                  <a:pt x="3540820" y="1868640"/>
                  <a:pt x="3567458" y="1874880"/>
                </a:cubicBezTo>
                <a:cubicBezTo>
                  <a:pt x="3611549" y="1885023"/>
                  <a:pt x="3648750" y="1902965"/>
                  <a:pt x="3672634" y="1937678"/>
                </a:cubicBezTo>
                <a:cubicBezTo>
                  <a:pt x="3672172" y="1944308"/>
                  <a:pt x="3671715" y="1951329"/>
                  <a:pt x="3674470" y="1956789"/>
                </a:cubicBezTo>
                <a:cubicBezTo>
                  <a:pt x="3666664" y="2040646"/>
                  <a:pt x="3602363" y="2038306"/>
                  <a:pt x="3531176" y="2024266"/>
                </a:cubicBezTo>
                <a:cubicBezTo>
                  <a:pt x="3446211" y="2007103"/>
                  <a:pt x="3362164" y="1975900"/>
                  <a:pt x="3272604" y="2005933"/>
                </a:cubicBezTo>
                <a:cubicBezTo>
                  <a:pt x="3398905" y="2046107"/>
                  <a:pt x="3536229" y="2049228"/>
                  <a:pt x="3654720" y="2106564"/>
                </a:cubicBezTo>
                <a:cubicBezTo>
                  <a:pt x="3221166" y="2117095"/>
                  <a:pt x="2838130" y="1936116"/>
                  <a:pt x="2417892" y="1866690"/>
                </a:cubicBezTo>
                <a:cubicBezTo>
                  <a:pt x="2432130" y="1913105"/>
                  <a:pt x="2466114" y="1922465"/>
                  <a:pt x="2496888" y="1929487"/>
                </a:cubicBezTo>
                <a:cubicBezTo>
                  <a:pt x="2652123" y="1964590"/>
                  <a:pt x="2788067" y="2034408"/>
                  <a:pt x="2929526" y="2094862"/>
                </a:cubicBezTo>
                <a:cubicBezTo>
                  <a:pt x="2987851" y="2119825"/>
                  <a:pt x="3030106" y="2144789"/>
                  <a:pt x="3052152" y="2198613"/>
                </a:cubicBezTo>
                <a:cubicBezTo>
                  <a:pt x="3071903" y="2247367"/>
                  <a:pt x="3110021" y="2269990"/>
                  <a:pt x="3180748" y="2255948"/>
                </a:cubicBezTo>
                <a:cubicBezTo>
                  <a:pt x="3238157" y="2244246"/>
                  <a:pt x="3301078" y="2250487"/>
                  <a:pt x="3361244" y="2254777"/>
                </a:cubicBezTo>
                <a:cubicBezTo>
                  <a:pt x="3430596" y="2259459"/>
                  <a:pt x="3508213" y="2314455"/>
                  <a:pt x="3489382" y="2342926"/>
                </a:cubicBezTo>
                <a:cubicBezTo>
                  <a:pt x="3457233" y="2391292"/>
                  <a:pt x="3403498" y="2367110"/>
                  <a:pt x="3355733" y="2361649"/>
                </a:cubicBezTo>
                <a:cubicBezTo>
                  <a:pt x="3301537" y="2355018"/>
                  <a:pt x="3200957" y="2341367"/>
                  <a:pt x="3199121" y="2347216"/>
                </a:cubicBezTo>
                <a:cubicBezTo>
                  <a:pt x="3163754" y="2468518"/>
                  <a:pt x="2914827" y="2362819"/>
                  <a:pt x="2861091" y="2351896"/>
                </a:cubicBezTo>
                <a:cubicBezTo>
                  <a:pt x="2794038" y="2338245"/>
                  <a:pt x="2731116" y="2363208"/>
                  <a:pt x="2667278" y="2369058"/>
                </a:cubicBezTo>
                <a:cubicBezTo>
                  <a:pt x="2610328" y="2374518"/>
                  <a:pt x="2288376" y="2391292"/>
                  <a:pt x="2221781" y="2339805"/>
                </a:cubicBezTo>
                <a:cubicBezTo>
                  <a:pt x="2212595" y="2379978"/>
                  <a:pt x="2231884" y="2396361"/>
                  <a:pt x="2247961" y="2414693"/>
                </a:cubicBezTo>
                <a:cubicBezTo>
                  <a:pt x="2270465" y="2440824"/>
                  <a:pt x="2274138" y="2459157"/>
                  <a:pt x="2231425" y="2479828"/>
                </a:cubicBezTo>
                <a:cubicBezTo>
                  <a:pt x="2109717" y="2539115"/>
                  <a:pt x="2111557" y="2541065"/>
                  <a:pt x="2224996" y="2621414"/>
                </a:cubicBezTo>
                <a:cubicBezTo>
                  <a:pt x="2230509" y="2624923"/>
                  <a:pt x="2228211" y="2636624"/>
                  <a:pt x="2229131" y="2644426"/>
                </a:cubicBezTo>
                <a:cubicBezTo>
                  <a:pt x="2199276" y="2656906"/>
                  <a:pt x="2164373" y="2625703"/>
                  <a:pt x="2129466" y="2659247"/>
                </a:cubicBezTo>
                <a:cubicBezTo>
                  <a:pt x="2281487" y="2806680"/>
                  <a:pt x="2513421" y="2842953"/>
                  <a:pt x="2723312" y="2953726"/>
                </a:cubicBezTo>
                <a:cubicBezTo>
                  <a:pt x="2553377" y="2990389"/>
                  <a:pt x="2451419" y="2862456"/>
                  <a:pt x="2326496" y="2878838"/>
                </a:cubicBezTo>
                <a:cubicBezTo>
                  <a:pt x="2264036" y="2919012"/>
                  <a:pt x="2449582" y="2983367"/>
                  <a:pt x="2272759" y="3002480"/>
                </a:cubicBezTo>
                <a:cubicBezTo>
                  <a:pt x="2349461" y="3037583"/>
                  <a:pt x="2406411" y="3071905"/>
                  <a:pt x="2459226" y="3112471"/>
                </a:cubicBezTo>
                <a:cubicBezTo>
                  <a:pt x="2553377" y="3185016"/>
                  <a:pt x="2571749" y="3232602"/>
                  <a:pt x="2528117" y="3330111"/>
                </a:cubicBezTo>
                <a:cubicBezTo>
                  <a:pt x="2499642" y="3394076"/>
                  <a:pt x="2457848" y="3452973"/>
                  <a:pt x="2494590" y="3529029"/>
                </a:cubicBezTo>
                <a:cubicBezTo>
                  <a:pt x="2520308" y="3581294"/>
                  <a:pt x="2510206" y="3615617"/>
                  <a:pt x="2414677" y="3592215"/>
                </a:cubicBezTo>
                <a:cubicBezTo>
                  <a:pt x="2311799" y="3567251"/>
                  <a:pt x="2273221" y="3614057"/>
                  <a:pt x="2298940" y="3705716"/>
                </a:cubicBezTo>
                <a:cubicBezTo>
                  <a:pt x="2315473" y="3764612"/>
                  <a:pt x="2298020" y="3782553"/>
                  <a:pt x="2227294" y="3775921"/>
                </a:cubicBezTo>
                <a:cubicBezTo>
                  <a:pt x="2149215" y="3768512"/>
                  <a:pt x="2074811" y="3729898"/>
                  <a:pt x="1978366" y="3748620"/>
                </a:cubicBezTo>
                <a:cubicBezTo>
                  <a:pt x="2055522" y="3855492"/>
                  <a:pt x="2220403" y="3825068"/>
                  <a:pt x="2310421" y="3926868"/>
                </a:cubicBezTo>
                <a:cubicBezTo>
                  <a:pt x="2202950" y="3927259"/>
                  <a:pt x="2120739" y="3926868"/>
                  <a:pt x="2041285" y="3904635"/>
                </a:cubicBezTo>
                <a:cubicBezTo>
                  <a:pt x="2008216" y="3895664"/>
                  <a:pt x="1971934" y="3886305"/>
                  <a:pt x="1953565" y="3917116"/>
                </a:cubicBezTo>
                <a:cubicBezTo>
                  <a:pt x="1931978" y="3954170"/>
                  <a:pt x="1976527" y="3968211"/>
                  <a:pt x="2003623" y="3974842"/>
                </a:cubicBezTo>
                <a:cubicBezTo>
                  <a:pt x="2079866" y="3993563"/>
                  <a:pt x="2138192" y="4038028"/>
                  <a:pt x="2201114" y="4072742"/>
                </a:cubicBezTo>
                <a:cubicBezTo>
                  <a:pt x="2339356" y="4148800"/>
                  <a:pt x="2490917" y="4212375"/>
                  <a:pt x="2608032" y="4337967"/>
                </a:cubicBezTo>
                <a:cubicBezTo>
                  <a:pt x="2460606" y="4305983"/>
                  <a:pt x="2350838" y="4231487"/>
                  <a:pt x="2213973" y="4216277"/>
                </a:cubicBezTo>
                <a:cubicBezTo>
                  <a:pt x="2332467" y="4330557"/>
                  <a:pt x="2484945" y="4405834"/>
                  <a:pt x="2629158" y="4488911"/>
                </a:cubicBezTo>
                <a:cubicBezTo>
                  <a:pt x="2670494" y="4512315"/>
                  <a:pt x="2712289" y="4528306"/>
                  <a:pt x="2721471" y="4579399"/>
                </a:cubicBezTo>
                <a:cubicBezTo>
                  <a:pt x="2739385" y="4678470"/>
                  <a:pt x="2793121" y="4760378"/>
                  <a:pt x="2907939" y="4804062"/>
                </a:cubicBezTo>
                <a:cubicBezTo>
                  <a:pt x="2908859" y="4804452"/>
                  <a:pt x="2902428" y="4819274"/>
                  <a:pt x="2898753" y="4829414"/>
                </a:cubicBezTo>
                <a:cubicBezTo>
                  <a:pt x="2828485" y="4832536"/>
                  <a:pt x="2772912" y="4774028"/>
                  <a:pt x="2683352" y="4793141"/>
                </a:cubicBezTo>
                <a:cubicBezTo>
                  <a:pt x="2769239" y="4872708"/>
                  <a:pt x="2840885" y="4944087"/>
                  <a:pt x="2962594" y="4981920"/>
                </a:cubicBezTo>
                <a:cubicBezTo>
                  <a:pt x="3059960" y="5011952"/>
                  <a:pt x="3180289" y="5029503"/>
                  <a:pt x="3251019" y="5127012"/>
                </a:cubicBezTo>
                <a:cubicBezTo>
                  <a:pt x="3168808" y="5146126"/>
                  <a:pt x="3107723" y="5121944"/>
                  <a:pt x="3046180" y="5104781"/>
                </a:cubicBezTo>
                <a:cubicBezTo>
                  <a:pt x="2952030" y="5078258"/>
                  <a:pt x="2858796" y="5048226"/>
                  <a:pt x="2764646" y="5021703"/>
                </a:cubicBezTo>
                <a:cubicBezTo>
                  <a:pt x="2728821" y="5011563"/>
                  <a:pt x="2689782" y="5004540"/>
                  <a:pt x="2666820" y="5052905"/>
                </a:cubicBezTo>
                <a:cubicBezTo>
                  <a:pt x="2786691" y="5063047"/>
                  <a:pt x="2858337" y="5128575"/>
                  <a:pt x="2933657" y="5190198"/>
                </a:cubicBezTo>
                <a:cubicBezTo>
                  <a:pt x="2975911" y="5224912"/>
                  <a:pt x="3010358" y="5271328"/>
                  <a:pt x="3086598" y="5253776"/>
                </a:cubicBezTo>
                <a:cubicBezTo>
                  <a:pt x="3126554" y="5244415"/>
                  <a:pt x="3151814" y="5270547"/>
                  <a:pt x="3147680" y="5302531"/>
                </a:cubicBezTo>
                <a:cubicBezTo>
                  <a:pt x="3132525" y="5415251"/>
                  <a:pt x="3225759" y="5454645"/>
                  <a:pt x="3322204" y="5476487"/>
                </a:cubicBezTo>
                <a:cubicBezTo>
                  <a:pt x="3504998" y="5517440"/>
                  <a:pt x="3657018" y="5613779"/>
                  <a:pt x="3834758" y="5666434"/>
                </a:cubicBezTo>
                <a:cubicBezTo>
                  <a:pt x="4007445" y="5717529"/>
                  <a:pt x="4141095" y="5838830"/>
                  <a:pt x="4314240" y="5902409"/>
                </a:cubicBezTo>
                <a:cubicBezTo>
                  <a:pt x="4439624" y="5948433"/>
                  <a:pt x="4559494" y="6007718"/>
                  <a:pt x="4688552" y="6049453"/>
                </a:cubicBezTo>
                <a:cubicBezTo>
                  <a:pt x="4993968" y="6148131"/>
                  <a:pt x="5305360" y="6227308"/>
                  <a:pt x="5634660" y="6238620"/>
                </a:cubicBezTo>
                <a:cubicBezTo>
                  <a:pt x="5906549" y="6247590"/>
                  <a:pt x="8264931" y="6239010"/>
                  <a:pt x="9222980" y="4955397"/>
                </a:cubicBezTo>
                <a:cubicBezTo>
                  <a:pt x="9241350" y="4949155"/>
                  <a:pt x="9262017" y="4932775"/>
                  <a:pt x="9268448" y="4917173"/>
                </a:cubicBezTo>
                <a:cubicBezTo>
                  <a:pt x="9299220" y="4844235"/>
                  <a:pt x="9374540" y="4812644"/>
                  <a:pt x="9442512" y="4773251"/>
                </a:cubicBezTo>
                <a:cubicBezTo>
                  <a:pt x="9502220" y="4738536"/>
                  <a:pt x="9565600" y="4702263"/>
                  <a:pt x="9590400" y="4643756"/>
                </a:cubicBezTo>
                <a:cubicBezTo>
                  <a:pt x="9623008" y="4565749"/>
                  <a:pt x="9530236" y="4629716"/>
                  <a:pt x="9513242" y="4600073"/>
                </a:cubicBezTo>
                <a:cubicBezTo>
                  <a:pt x="9548605" y="4559509"/>
                  <a:pt x="9603261" y="4522454"/>
                  <a:pt x="9617498" y="4476430"/>
                </a:cubicBezTo>
                <a:cubicBezTo>
                  <a:pt x="9669394" y="4310276"/>
                  <a:pt x="9781460" y="4189364"/>
                  <a:pt x="9949094" y="4095364"/>
                </a:cubicBezTo>
                <a:cubicBezTo>
                  <a:pt x="9997318" y="4068452"/>
                  <a:pt x="10029007" y="4019306"/>
                  <a:pt x="10094686" y="4011507"/>
                </a:cubicBezTo>
                <a:cubicBezTo>
                  <a:pt x="10240735" y="3994345"/>
                  <a:pt x="10194808" y="3860171"/>
                  <a:pt x="10271967" y="3800497"/>
                </a:cubicBezTo>
                <a:cubicBezTo>
                  <a:pt x="10286662" y="3789184"/>
                  <a:pt x="10299980" y="3766953"/>
                  <a:pt x="10297226" y="3751742"/>
                </a:cubicBezTo>
                <a:cubicBezTo>
                  <a:pt x="10293091" y="3729898"/>
                  <a:pt x="10275639" y="3709227"/>
                  <a:pt x="10260943" y="3689723"/>
                </a:cubicBezTo>
                <a:cubicBezTo>
                  <a:pt x="10245786" y="3670222"/>
                  <a:pt x="10222825" y="3653061"/>
                  <a:pt x="10233847" y="3627319"/>
                </a:cubicBezTo>
                <a:cubicBezTo>
                  <a:pt x="10238437" y="3616788"/>
                  <a:pt x="10235225" y="3580125"/>
                  <a:pt x="10269209" y="3608986"/>
                </a:cubicBezTo>
                <a:cubicBezTo>
                  <a:pt x="10362443" y="3688165"/>
                  <a:pt x="10416637" y="3613279"/>
                  <a:pt x="10496550" y="3577393"/>
                </a:cubicBezTo>
                <a:cubicBezTo>
                  <a:pt x="10432253" y="3540340"/>
                  <a:pt x="10374383" y="3514208"/>
                  <a:pt x="10364738" y="3458823"/>
                </a:cubicBezTo>
                <a:cubicBezTo>
                  <a:pt x="10344991" y="3344542"/>
                  <a:pt x="10260485" y="3292277"/>
                  <a:pt x="10132346" y="3282137"/>
                </a:cubicBezTo>
                <a:cubicBezTo>
                  <a:pt x="10179650" y="3171757"/>
                  <a:pt x="10179650" y="3171757"/>
                  <a:pt x="10026712" y="3156543"/>
                </a:cubicBezTo>
                <a:cubicBezTo>
                  <a:pt x="10085499" y="3086337"/>
                  <a:pt x="10085499" y="3068396"/>
                  <a:pt x="10014312" y="3044213"/>
                </a:cubicBezTo>
                <a:cubicBezTo>
                  <a:pt x="9945880" y="3021201"/>
                  <a:pt x="9870100" y="3013401"/>
                  <a:pt x="9806718" y="2977907"/>
                </a:cubicBezTo>
                <a:cubicBezTo>
                  <a:pt x="9865047" y="2888199"/>
                  <a:pt x="9881580" y="2784060"/>
                  <a:pt x="10001912" y="2740374"/>
                </a:cubicBezTo>
                <a:cubicBezTo>
                  <a:pt x="10020741" y="2733743"/>
                  <a:pt x="10033600" y="2706830"/>
                  <a:pt x="10021662" y="2691231"/>
                </a:cubicBezTo>
                <a:cubicBezTo>
                  <a:pt x="9978030" y="2634675"/>
                  <a:pt x="10040492" y="2527414"/>
                  <a:pt x="9904546" y="2515322"/>
                </a:cubicBezTo>
                <a:cubicBezTo>
                  <a:pt x="9887552" y="2514152"/>
                  <a:pt x="9871936" y="2502450"/>
                  <a:pt x="9885256" y="2487240"/>
                </a:cubicBezTo>
                <a:cubicBezTo>
                  <a:pt x="9931184" y="2434196"/>
                  <a:pt x="9875611" y="2437706"/>
                  <a:pt x="9842085" y="2431074"/>
                </a:cubicBezTo>
                <a:cubicBezTo>
                  <a:pt x="9801668" y="2422884"/>
                  <a:pt x="9755740" y="2446287"/>
                  <a:pt x="9718078" y="2417424"/>
                </a:cubicBezTo>
                <a:cubicBezTo>
                  <a:pt x="9726806" y="2386999"/>
                  <a:pt x="9759413" y="2387390"/>
                  <a:pt x="9782378" y="2377641"/>
                </a:cubicBezTo>
                <a:cubicBezTo>
                  <a:pt x="9849430" y="2349558"/>
                  <a:pt x="9904086" y="2316013"/>
                  <a:pt x="9907302" y="2243078"/>
                </a:cubicBezTo>
                <a:cubicBezTo>
                  <a:pt x="9909596" y="2184182"/>
                  <a:pt x="9916946" y="2132305"/>
                  <a:pt x="9824171" y="2114365"/>
                </a:cubicBezTo>
                <a:cubicBezTo>
                  <a:pt x="9785593" y="2106953"/>
                  <a:pt x="9796616" y="2064440"/>
                  <a:pt x="9818662" y="2043377"/>
                </a:cubicBezTo>
                <a:cubicBezTo>
                  <a:pt x="9858160" y="2005933"/>
                  <a:pt x="9890766" y="1956008"/>
                  <a:pt x="9958740" y="1952499"/>
                </a:cubicBezTo>
                <a:cubicBezTo>
                  <a:pt x="10000075" y="1950158"/>
                  <a:pt x="10031764" y="1934556"/>
                  <a:pt x="10064374" y="1916615"/>
                </a:cubicBezTo>
                <a:cubicBezTo>
                  <a:pt x="10087795" y="1903743"/>
                  <a:pt x="10115810" y="1892823"/>
                  <a:pt x="10113055" y="1865131"/>
                </a:cubicBezTo>
                <a:cubicBezTo>
                  <a:pt x="10110302" y="1838607"/>
                  <a:pt x="10083203" y="1827686"/>
                  <a:pt x="10055646" y="1822227"/>
                </a:cubicBezTo>
                <a:cubicBezTo>
                  <a:pt x="9963792" y="1804675"/>
                  <a:pt x="9877448" y="1778933"/>
                  <a:pt x="9800748" y="1720036"/>
                </a:cubicBezTo>
                <a:cubicBezTo>
                  <a:pt x="9851726" y="1688834"/>
                  <a:pt x="9900410" y="1666211"/>
                  <a:pt x="9938071" y="1634617"/>
                </a:cubicBezTo>
                <a:cubicBezTo>
                  <a:pt x="10029007" y="1558172"/>
                  <a:pt x="9258802" y="1317517"/>
                  <a:pt x="9220224" y="1231709"/>
                </a:cubicBezTo>
                <a:cubicBezTo>
                  <a:pt x="9208284" y="1205187"/>
                  <a:pt x="9167410" y="1177883"/>
                  <a:pt x="9133419" y="1170083"/>
                </a:cubicBezTo>
                <a:cubicBezTo>
                  <a:pt x="8974052" y="1133420"/>
                  <a:pt x="8835810" y="1051123"/>
                  <a:pt x="8672768" y="1020699"/>
                </a:cubicBezTo>
                <a:cubicBezTo>
                  <a:pt x="8518912" y="991837"/>
                  <a:pt x="8367350" y="953222"/>
                  <a:pt x="8198797" y="915000"/>
                </a:cubicBezTo>
                <a:cubicBezTo>
                  <a:pt x="8302134" y="819048"/>
                  <a:pt x="8485382" y="830361"/>
                  <a:pt x="8528095" y="691898"/>
                </a:cubicBezTo>
                <a:cubicBezTo>
                  <a:pt x="8361379" y="656013"/>
                  <a:pt x="8185937" y="696968"/>
                  <a:pt x="8025190" y="640021"/>
                </a:cubicBezTo>
                <a:cubicBezTo>
                  <a:pt x="8011411" y="634954"/>
                  <a:pt x="7992579" y="640021"/>
                  <a:pt x="7976047" y="641584"/>
                </a:cubicBezTo>
                <a:cubicBezTo>
                  <a:pt x="7644909" y="672005"/>
                  <a:pt x="7315149" y="645484"/>
                  <a:pt x="6988604" y="607260"/>
                </a:cubicBezTo>
                <a:cubicBezTo>
                  <a:pt x="6518305" y="552656"/>
                  <a:pt x="6046170" y="517941"/>
                  <a:pt x="5573116" y="493368"/>
                </a:cubicBezTo>
                <a:cubicBezTo>
                  <a:pt x="5182272" y="473086"/>
                  <a:pt x="4790511" y="464116"/>
                  <a:pt x="4401503" y="425112"/>
                </a:cubicBezTo>
                <a:cubicBezTo>
                  <a:pt x="3985401" y="383379"/>
                  <a:pt x="3569756" y="336184"/>
                  <a:pt x="3154109" y="292499"/>
                </a:cubicBezTo>
                <a:cubicBezTo>
                  <a:pt x="3135280" y="290549"/>
                  <a:pt x="3114499" y="284406"/>
                  <a:pt x="3094406" y="283966"/>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1026" name="Picture 2" descr="Diapositiva 1">
            <a:extLst>
              <a:ext uri="{FF2B5EF4-FFF2-40B4-BE49-F238E27FC236}">
                <a16:creationId xmlns:a16="http://schemas.microsoft.com/office/drawing/2014/main" id="{179AF579-9EB3-4030-901E-31DBE218809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841844" y="1469009"/>
            <a:ext cx="4768755" cy="3571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8741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1" name="Rectangle 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 descr="3D abstract blue and gold cube illustration">
            <a:extLst>
              <a:ext uri="{FF2B5EF4-FFF2-40B4-BE49-F238E27FC236}">
                <a16:creationId xmlns:a16="http://schemas.microsoft.com/office/drawing/2014/main" id="{38BFA265-1ECF-4515-B3DF-8C7D4A328FDC}"/>
              </a:ext>
            </a:extLst>
          </p:cNvPr>
          <p:cNvPicPr>
            <a:picLocks noChangeAspect="1"/>
          </p:cNvPicPr>
          <p:nvPr/>
        </p:nvPicPr>
        <p:blipFill rotWithShape="1">
          <a:blip r:embed="rId2">
            <a:alphaModFix amt="50000"/>
          </a:blip>
          <a:srcRect b="6250"/>
          <a:stretch/>
        </p:blipFill>
        <p:spPr>
          <a:xfrm>
            <a:off x="20" y="1"/>
            <a:ext cx="12191980" cy="6857999"/>
          </a:xfrm>
          <a:prstGeom prst="rect">
            <a:avLst/>
          </a:prstGeom>
        </p:spPr>
      </p:pic>
      <p:sp>
        <p:nvSpPr>
          <p:cNvPr id="2" name="Title 1">
            <a:extLst>
              <a:ext uri="{FF2B5EF4-FFF2-40B4-BE49-F238E27FC236}">
                <a16:creationId xmlns:a16="http://schemas.microsoft.com/office/drawing/2014/main" id="{70994FC6-B07F-41E9-918F-467235B33781}"/>
              </a:ext>
            </a:extLst>
          </p:cNvPr>
          <p:cNvSpPr>
            <a:spLocks noGrp="1"/>
          </p:cNvSpPr>
          <p:nvPr>
            <p:ph type="ctrTitle"/>
          </p:nvPr>
        </p:nvSpPr>
        <p:spPr>
          <a:xfrm>
            <a:off x="1524000" y="1122362"/>
            <a:ext cx="9144000" cy="2900518"/>
          </a:xfrm>
        </p:spPr>
        <p:txBody>
          <a:bodyPr>
            <a:normAutofit/>
          </a:bodyPr>
          <a:lstStyle/>
          <a:p>
            <a:r>
              <a:rPr lang="en-US" b="1">
                <a:solidFill>
                  <a:srgbClr val="FFFFFF"/>
                </a:solidFill>
                <a:latin typeface="Amasis MT Pro Medium" panose="02040604050005020304" pitchFamily="18" charset="0"/>
              </a:rPr>
              <a:t>FTP CONNECTION</a:t>
            </a:r>
          </a:p>
        </p:txBody>
      </p:sp>
    </p:spTree>
    <p:extLst>
      <p:ext uri="{BB962C8B-B14F-4D97-AF65-F5344CB8AC3E}">
        <p14:creationId xmlns:p14="http://schemas.microsoft.com/office/powerpoint/2010/main" val="274486206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FC00269-C435-4645-AE3B-3734ECFD41D0}"/>
              </a:ext>
            </a:extLst>
          </p:cNvPr>
          <p:cNvSpPr>
            <a:spLocks noGrp="1"/>
          </p:cNvSpPr>
          <p:nvPr>
            <p:ph type="ctrTitle"/>
          </p:nvPr>
        </p:nvSpPr>
        <p:spPr>
          <a:xfrm>
            <a:off x="934872" y="982272"/>
            <a:ext cx="3388419" cy="4560970"/>
          </a:xfrm>
        </p:spPr>
        <p:txBody>
          <a:bodyPr vert="horz" lIns="91440" tIns="45720" rIns="91440" bIns="45720" rtlCol="0" anchor="ctr">
            <a:normAutofit/>
          </a:bodyPr>
          <a:lstStyle/>
          <a:p>
            <a:r>
              <a:rPr lang="en-US" sz="4000" kern="1200" dirty="0">
                <a:solidFill>
                  <a:srgbClr val="FFFFFF"/>
                </a:solidFill>
                <a:latin typeface="Algerian" panose="04020705040A02060702" pitchFamily="82" charset="0"/>
              </a:rPr>
              <a:t>Outlines</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Subtitle 2">
            <a:extLst>
              <a:ext uri="{FF2B5EF4-FFF2-40B4-BE49-F238E27FC236}">
                <a16:creationId xmlns:a16="http://schemas.microsoft.com/office/drawing/2014/main" id="{ED36A92B-1B73-4245-9575-F68E16E8589F}"/>
              </a:ext>
            </a:extLst>
          </p:cNvPr>
          <p:cNvSpPr>
            <a:spLocks noGrp="1"/>
          </p:cNvSpPr>
          <p:nvPr>
            <p:ph type="subTitle" idx="1"/>
          </p:nvPr>
        </p:nvSpPr>
        <p:spPr>
          <a:xfrm>
            <a:off x="5221862" y="1719618"/>
            <a:ext cx="5948831" cy="4334629"/>
          </a:xfrm>
        </p:spPr>
        <p:txBody>
          <a:bodyPr vert="horz" lIns="91440" tIns="45720" rIns="91440" bIns="45720" rtlCol="0" anchor="ctr">
            <a:normAutofit/>
          </a:bodyPr>
          <a:lstStyle/>
          <a:p>
            <a:pPr indent="-228600" algn="l">
              <a:buFont typeface="Arial" panose="020B0604020202020204" pitchFamily="34" charset="0"/>
              <a:buChar char="•"/>
            </a:pPr>
            <a:r>
              <a:rPr lang="en-US" dirty="0">
                <a:solidFill>
                  <a:srgbClr val="FEFFFF"/>
                </a:solidFill>
              </a:rPr>
              <a:t>Introduction</a:t>
            </a:r>
          </a:p>
          <a:p>
            <a:pPr indent="-228600" algn="l">
              <a:buFont typeface="Arial" panose="020B0604020202020204" pitchFamily="34" charset="0"/>
              <a:buChar char="•"/>
            </a:pPr>
            <a:r>
              <a:rPr lang="en-US" dirty="0">
                <a:solidFill>
                  <a:srgbClr val="FEFFFF"/>
                </a:solidFill>
              </a:rPr>
              <a:t>Abstract</a:t>
            </a:r>
          </a:p>
          <a:p>
            <a:pPr indent="-228600" algn="l">
              <a:buFont typeface="Arial" panose="020B0604020202020204" pitchFamily="34" charset="0"/>
              <a:buChar char="•"/>
            </a:pPr>
            <a:r>
              <a:rPr lang="en-US" dirty="0" err="1">
                <a:solidFill>
                  <a:srgbClr val="FEFFFF"/>
                </a:solidFill>
              </a:rPr>
              <a:t>Github</a:t>
            </a:r>
            <a:r>
              <a:rPr lang="en-US" dirty="0">
                <a:solidFill>
                  <a:srgbClr val="FEFFFF"/>
                </a:solidFill>
              </a:rPr>
              <a:t>-commits </a:t>
            </a:r>
          </a:p>
          <a:p>
            <a:pPr indent="-228600" algn="l">
              <a:buFont typeface="Arial" panose="020B0604020202020204" pitchFamily="34" charset="0"/>
              <a:buChar char="•"/>
            </a:pPr>
            <a:r>
              <a:rPr lang="en-US" dirty="0">
                <a:solidFill>
                  <a:srgbClr val="FEFFFF"/>
                </a:solidFill>
              </a:rPr>
              <a:t>flow chart</a:t>
            </a:r>
          </a:p>
          <a:p>
            <a:pPr indent="-228600" algn="l">
              <a:buFont typeface="Arial" panose="020B0604020202020204" pitchFamily="34" charset="0"/>
              <a:buChar char="•"/>
            </a:pPr>
            <a:r>
              <a:rPr lang="en-US" dirty="0">
                <a:solidFill>
                  <a:srgbClr val="FEFFFF"/>
                </a:solidFill>
              </a:rPr>
              <a:t>Work progress</a:t>
            </a:r>
          </a:p>
          <a:p>
            <a:pPr indent="-228600" algn="l">
              <a:buFont typeface="Arial" panose="020B0604020202020204" pitchFamily="34" charset="0"/>
              <a:buChar char="•"/>
            </a:pPr>
            <a:r>
              <a:rPr lang="en-US" dirty="0">
                <a:solidFill>
                  <a:srgbClr val="FEFFFF"/>
                </a:solidFill>
              </a:rPr>
              <a:t>Methodology</a:t>
            </a:r>
          </a:p>
          <a:p>
            <a:pPr indent="-228600" algn="l">
              <a:buFont typeface="Arial" panose="020B0604020202020204" pitchFamily="34" charset="0"/>
              <a:buChar char="•"/>
            </a:pPr>
            <a:r>
              <a:rPr lang="en-US" dirty="0">
                <a:solidFill>
                  <a:srgbClr val="FEFFFF"/>
                </a:solidFill>
              </a:rPr>
              <a:t>implementation</a:t>
            </a:r>
          </a:p>
          <a:p>
            <a:pPr indent="-228600" algn="l">
              <a:buFont typeface="Arial" panose="020B0604020202020204" pitchFamily="34" charset="0"/>
              <a:buChar char="•"/>
            </a:pPr>
            <a:endParaRPr lang="en-US" dirty="0">
              <a:solidFill>
                <a:srgbClr val="FEFFFF"/>
              </a:solidFill>
            </a:endParaRPr>
          </a:p>
          <a:p>
            <a:pPr indent="-228600" algn="l">
              <a:buFont typeface="Arial" panose="020B0604020202020204" pitchFamily="34" charset="0"/>
              <a:buChar char="•"/>
            </a:pPr>
            <a:endParaRPr lang="en-US" dirty="0">
              <a:solidFill>
                <a:srgbClr val="FEFFFF"/>
              </a:solidFill>
            </a:endParaRPr>
          </a:p>
        </p:txBody>
      </p:sp>
    </p:spTree>
    <p:extLst>
      <p:ext uri="{BB962C8B-B14F-4D97-AF65-F5344CB8AC3E}">
        <p14:creationId xmlns:p14="http://schemas.microsoft.com/office/powerpoint/2010/main" val="1815367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1231DA5-D520-4CBA-B55C-059881D5D78D}"/>
              </a:ext>
            </a:extLst>
          </p:cNvPr>
          <p:cNvSpPr>
            <a:spLocks noGrp="1"/>
          </p:cNvSpPr>
          <p:nvPr>
            <p:ph type="ctrTitle"/>
          </p:nvPr>
        </p:nvSpPr>
        <p:spPr>
          <a:xfrm>
            <a:off x="934872" y="982272"/>
            <a:ext cx="3388419" cy="4560970"/>
          </a:xfrm>
        </p:spPr>
        <p:txBody>
          <a:bodyPr vert="horz" lIns="91440" tIns="45720" rIns="91440" bIns="45720" rtlCol="0" anchor="ctr">
            <a:normAutofit/>
          </a:bodyPr>
          <a:lstStyle/>
          <a:p>
            <a:r>
              <a:rPr lang="en-US" sz="3500" kern="1200" dirty="0">
                <a:solidFill>
                  <a:srgbClr val="FFFFFF"/>
                </a:solidFill>
                <a:latin typeface="Algerian" panose="04020705040A02060702" pitchFamily="82" charset="0"/>
              </a:rPr>
              <a:t>Introduction</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Subtitle 2">
            <a:extLst>
              <a:ext uri="{FF2B5EF4-FFF2-40B4-BE49-F238E27FC236}">
                <a16:creationId xmlns:a16="http://schemas.microsoft.com/office/drawing/2014/main" id="{5609AC24-D524-4AEC-BB97-E7AFD9101209}"/>
              </a:ext>
            </a:extLst>
          </p:cNvPr>
          <p:cNvSpPr>
            <a:spLocks noGrp="1"/>
          </p:cNvSpPr>
          <p:nvPr>
            <p:ph type="subTitle" idx="1"/>
          </p:nvPr>
        </p:nvSpPr>
        <p:spPr>
          <a:xfrm>
            <a:off x="5221862" y="1719618"/>
            <a:ext cx="5948831" cy="4334629"/>
          </a:xfrm>
        </p:spPr>
        <p:txBody>
          <a:bodyPr vert="horz" lIns="91440" tIns="45720" rIns="91440" bIns="45720" rtlCol="0" anchor="ctr">
            <a:normAutofit/>
          </a:bodyPr>
          <a:lstStyle/>
          <a:p>
            <a:pPr indent="-228600" algn="l">
              <a:buFont typeface="Arial" panose="020B0604020202020204" pitchFamily="34" charset="0"/>
              <a:buChar char="•"/>
            </a:pPr>
            <a:r>
              <a:rPr lang="en-US" sz="1700">
                <a:solidFill>
                  <a:srgbClr val="FEFFFF"/>
                </a:solidFill>
              </a:rPr>
              <a:t>File Transfer Protocol (FTP) is a communications protocol used to send files from computer to computer, with one of them acting as the server, providing the two have an Internet connection. </a:t>
            </a:r>
          </a:p>
          <a:p>
            <a:pPr indent="-228600" algn="l">
              <a:buFont typeface="Arial" panose="020B0604020202020204" pitchFamily="34" charset="0"/>
              <a:buChar char="•"/>
            </a:pPr>
            <a:endParaRPr lang="en-US" sz="1700">
              <a:solidFill>
                <a:srgbClr val="FEFFFF"/>
              </a:solidFill>
            </a:endParaRPr>
          </a:p>
          <a:p>
            <a:pPr indent="-228600" algn="l">
              <a:buFont typeface="Arial" panose="020B0604020202020204" pitchFamily="34" charset="0"/>
              <a:buChar char="•"/>
            </a:pPr>
            <a:r>
              <a:rPr lang="en-US" sz="1700">
                <a:solidFill>
                  <a:srgbClr val="FEFFFF"/>
                </a:solidFill>
              </a:rPr>
              <a:t>A networking protocol between client and server, FTP allows users to download web pages, files, and programs that are available on other services.</a:t>
            </a:r>
          </a:p>
          <a:p>
            <a:pPr indent="-228600" algn="l">
              <a:buFont typeface="Arial" panose="020B0604020202020204" pitchFamily="34" charset="0"/>
              <a:buChar char="•"/>
            </a:pPr>
            <a:endParaRPr lang="en-US" sz="1700">
              <a:solidFill>
                <a:srgbClr val="FEFFFF"/>
              </a:solidFill>
            </a:endParaRPr>
          </a:p>
          <a:p>
            <a:pPr indent="-228600" algn="l">
              <a:buFont typeface="Arial" panose="020B0604020202020204" pitchFamily="34" charset="0"/>
              <a:buChar char="•"/>
            </a:pPr>
            <a:r>
              <a:rPr lang="en-US" sz="1700">
                <a:solidFill>
                  <a:srgbClr val="FEFFFF"/>
                </a:solidFill>
              </a:rPr>
              <a:t>An FTP server is a computer program that is built to handle data transfer between computers. The server waits for clients to connect to it and issue commands that tell the server to upload, download, or list directories. The FTP protocol is the commands the FTP server uses to accomplish this.</a:t>
            </a:r>
          </a:p>
        </p:txBody>
      </p:sp>
    </p:spTree>
    <p:extLst>
      <p:ext uri="{BB962C8B-B14F-4D97-AF65-F5344CB8AC3E}">
        <p14:creationId xmlns:p14="http://schemas.microsoft.com/office/powerpoint/2010/main" val="3764724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E58DB1E-D519-43F0-A973-64AD140EECCB}"/>
              </a:ext>
            </a:extLst>
          </p:cNvPr>
          <p:cNvSpPr>
            <a:spLocks noGrp="1"/>
          </p:cNvSpPr>
          <p:nvPr>
            <p:ph type="ctrTitle"/>
          </p:nvPr>
        </p:nvSpPr>
        <p:spPr>
          <a:xfrm>
            <a:off x="934872" y="982272"/>
            <a:ext cx="3388419" cy="4560970"/>
          </a:xfrm>
        </p:spPr>
        <p:txBody>
          <a:bodyPr vert="horz" lIns="91440" tIns="45720" rIns="91440" bIns="45720" rtlCol="0" anchor="ctr">
            <a:normAutofit/>
          </a:bodyPr>
          <a:lstStyle/>
          <a:p>
            <a:r>
              <a:rPr lang="en-US" sz="4000" kern="1200" dirty="0">
                <a:solidFill>
                  <a:srgbClr val="FFFFFF"/>
                </a:solidFill>
                <a:latin typeface="Algerian" panose="04020705040A02060702" pitchFamily="82" charset="0"/>
              </a:rPr>
              <a:t>Abstract</a:t>
            </a:r>
            <a:r>
              <a:rPr lang="en-US" sz="4000" kern="1200" dirty="0">
                <a:solidFill>
                  <a:srgbClr val="FFFFFF"/>
                </a:solidFill>
                <a:latin typeface="+mj-lt"/>
                <a:ea typeface="+mj-ea"/>
                <a:cs typeface="+mj-cs"/>
              </a:rPr>
              <a:t> </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Subtitle 2">
            <a:extLst>
              <a:ext uri="{FF2B5EF4-FFF2-40B4-BE49-F238E27FC236}">
                <a16:creationId xmlns:a16="http://schemas.microsoft.com/office/drawing/2014/main" id="{49A14FA8-9857-48D7-9EB1-80A15456AE38}"/>
              </a:ext>
            </a:extLst>
          </p:cNvPr>
          <p:cNvSpPr>
            <a:spLocks noGrp="1"/>
          </p:cNvSpPr>
          <p:nvPr>
            <p:ph type="subTitle" idx="1"/>
          </p:nvPr>
        </p:nvSpPr>
        <p:spPr>
          <a:xfrm>
            <a:off x="5221862" y="1719618"/>
            <a:ext cx="5948831" cy="4334629"/>
          </a:xfrm>
        </p:spPr>
        <p:txBody>
          <a:bodyPr vert="horz" lIns="91440" tIns="45720" rIns="91440" bIns="45720" rtlCol="0" anchor="ctr">
            <a:normAutofit/>
          </a:bodyPr>
          <a:lstStyle/>
          <a:p>
            <a:pPr marL="342900" indent="-342900" algn="l">
              <a:buFont typeface="Wingdings" panose="05000000000000000000" pitchFamily="2" charset="2"/>
              <a:buChar char="Ø"/>
            </a:pPr>
            <a:r>
              <a:rPr lang="en-US" sz="2200" dirty="0">
                <a:solidFill>
                  <a:srgbClr val="FEFFFF"/>
                </a:solidFill>
              </a:rPr>
              <a:t>File Transfer Protocol is used for transferring files to clients over networks using client-server architecture. </a:t>
            </a:r>
          </a:p>
          <a:p>
            <a:pPr indent="-228600" algn="l">
              <a:buFont typeface="Arial" panose="020B0604020202020204" pitchFamily="34" charset="0"/>
              <a:buChar char="•"/>
            </a:pPr>
            <a:endParaRPr lang="en-US" sz="2200" dirty="0">
              <a:solidFill>
                <a:srgbClr val="FEFFFF"/>
              </a:solidFill>
            </a:endParaRPr>
          </a:p>
          <a:p>
            <a:pPr marL="114300" indent="-342900" algn="l">
              <a:buFont typeface="Wingdings" panose="05000000000000000000" pitchFamily="2" charset="2"/>
              <a:buChar char="Ø"/>
            </a:pPr>
            <a:r>
              <a:rPr lang="en-US" sz="2200" dirty="0">
                <a:solidFill>
                  <a:srgbClr val="FEFFFF"/>
                </a:solidFill>
              </a:rPr>
              <a:t>FTP provides two mechanisms for file transfer; one is anonymous method and another one is password authentication mechanism. </a:t>
            </a:r>
          </a:p>
          <a:p>
            <a:pPr indent="-228600" algn="l">
              <a:buFont typeface="Arial" panose="020B0604020202020204" pitchFamily="34" charset="0"/>
              <a:buChar char="•"/>
            </a:pPr>
            <a:endParaRPr lang="en-US" sz="2200" dirty="0">
              <a:solidFill>
                <a:srgbClr val="FEFFFF"/>
              </a:solidFill>
            </a:endParaRPr>
          </a:p>
          <a:p>
            <a:pPr marL="342900" indent="-342900" algn="l">
              <a:buFont typeface="Wingdings" panose="05000000000000000000" pitchFamily="2" charset="2"/>
              <a:buChar char="Ø"/>
            </a:pPr>
            <a:r>
              <a:rPr lang="en-US" sz="2200" dirty="0">
                <a:solidFill>
                  <a:srgbClr val="FEFFFF"/>
                </a:solidFill>
              </a:rPr>
              <a:t>We are using kali Linux in  windows to make a FTP connection.</a:t>
            </a:r>
          </a:p>
        </p:txBody>
      </p:sp>
    </p:spTree>
    <p:extLst>
      <p:ext uri="{BB962C8B-B14F-4D97-AF65-F5344CB8AC3E}">
        <p14:creationId xmlns:p14="http://schemas.microsoft.com/office/powerpoint/2010/main" val="2364499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6">
            <a:extLst>
              <a:ext uri="{FF2B5EF4-FFF2-40B4-BE49-F238E27FC236}">
                <a16:creationId xmlns:a16="http://schemas.microsoft.com/office/drawing/2014/main" id="{84285630-E11A-4CC4-800A-68532E743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8">
            <a:extLst>
              <a:ext uri="{FF2B5EF4-FFF2-40B4-BE49-F238E27FC236}">
                <a16:creationId xmlns:a16="http://schemas.microsoft.com/office/drawing/2014/main" id="{069B0493-EC1B-42FD-A38E-D4620EA2CF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6152" y="2355786"/>
            <a:ext cx="5782800"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5">
            <a:extLst>
              <a:ext uri="{FF2B5EF4-FFF2-40B4-BE49-F238E27FC236}">
                <a16:creationId xmlns:a16="http://schemas.microsoft.com/office/drawing/2014/main" id="{D263E12D-D6FE-41E6-98B7-EBA88FED2E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9782" y="1654168"/>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80FAEE97-8C0C-4ED5-BC7D-C6870947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311136"/>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5BFAC9A7-CED6-40CD-BC73-6B06ECAC29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126737"/>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8">
            <a:extLst>
              <a:ext uri="{FF2B5EF4-FFF2-40B4-BE49-F238E27FC236}">
                <a16:creationId xmlns:a16="http://schemas.microsoft.com/office/drawing/2014/main" id="{880D38C5-CFB9-4498-AD9C-38B2BBF65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9168" y="1126737"/>
            <a:ext cx="5795510"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CDA403B-C55C-49A3-BCB6-7B77BA7E85A7}"/>
              </a:ext>
            </a:extLst>
          </p:cNvPr>
          <p:cNvSpPr>
            <a:spLocks noGrp="1"/>
          </p:cNvSpPr>
          <p:nvPr>
            <p:ph type="title"/>
          </p:nvPr>
        </p:nvSpPr>
        <p:spPr>
          <a:xfrm>
            <a:off x="1411113" y="1448470"/>
            <a:ext cx="5149124" cy="2870805"/>
          </a:xfrm>
        </p:spPr>
        <p:txBody>
          <a:bodyPr vert="horz" lIns="91440" tIns="45720" rIns="91440" bIns="45720" rtlCol="0" anchor="b">
            <a:normAutofit/>
          </a:bodyPr>
          <a:lstStyle/>
          <a:p>
            <a:pPr algn="r"/>
            <a:r>
              <a:rPr lang="en-US" sz="4800" b="1" i="1" kern="1200">
                <a:solidFill>
                  <a:srgbClr val="FFFFFF"/>
                </a:solidFill>
                <a:latin typeface="+mj-lt"/>
                <a:ea typeface="+mj-ea"/>
                <a:cs typeface="+mj-cs"/>
              </a:rPr>
              <a:t>GITHUB COMMITS :</a:t>
            </a:r>
          </a:p>
        </p:txBody>
      </p:sp>
    </p:spTree>
    <p:extLst>
      <p:ext uri="{BB962C8B-B14F-4D97-AF65-F5344CB8AC3E}">
        <p14:creationId xmlns:p14="http://schemas.microsoft.com/office/powerpoint/2010/main" val="3103131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D8DEBC52-B701-4BA6-A6BD-03677A521B2B}"/>
              </a:ext>
            </a:extLst>
          </p:cNvPr>
          <p:cNvPicPr>
            <a:picLocks noGrp="1" noChangeAspect="1"/>
          </p:cNvPicPr>
          <p:nvPr>
            <p:ph idx="1"/>
          </p:nvPr>
        </p:nvPicPr>
        <p:blipFill rotWithShape="1">
          <a:blip r:embed="rId2"/>
          <a:srcRect t="2852"/>
          <a:stretch/>
        </p:blipFill>
        <p:spPr>
          <a:xfrm>
            <a:off x="457200" y="457200"/>
            <a:ext cx="11277600" cy="5943600"/>
          </a:xfrm>
          <a:prstGeom prst="rect">
            <a:avLst/>
          </a:prstGeom>
        </p:spPr>
      </p:pic>
    </p:spTree>
    <p:extLst>
      <p:ext uri="{BB962C8B-B14F-4D97-AF65-F5344CB8AC3E}">
        <p14:creationId xmlns:p14="http://schemas.microsoft.com/office/powerpoint/2010/main" val="1148497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75D9B2-DAA0-40CF-AB0F-CA64A57889F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210971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CD0BF72-0C4D-44AB-AA6C-FD2587C5D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op view of cubes connected with black lines">
            <a:extLst>
              <a:ext uri="{FF2B5EF4-FFF2-40B4-BE49-F238E27FC236}">
                <a16:creationId xmlns:a16="http://schemas.microsoft.com/office/drawing/2014/main" id="{37B368AC-8528-4CC2-9F33-0D5BCFEA66CB}"/>
              </a:ext>
            </a:extLst>
          </p:cNvPr>
          <p:cNvPicPr>
            <a:picLocks noChangeAspect="1"/>
          </p:cNvPicPr>
          <p:nvPr/>
        </p:nvPicPr>
        <p:blipFill rotWithShape="1">
          <a:blip r:embed="rId2"/>
          <a:srcRect l="21628" r="11706"/>
          <a:stretch/>
        </p:blipFill>
        <p:spPr>
          <a:xfrm>
            <a:off x="6096000" y="10"/>
            <a:ext cx="6096000" cy="6857990"/>
          </a:xfrm>
          <a:prstGeom prst="rect">
            <a:avLst/>
          </a:prstGeom>
        </p:spPr>
      </p:pic>
      <p:sp>
        <p:nvSpPr>
          <p:cNvPr id="10" name="Freeform 5">
            <a:extLst>
              <a:ext uri="{FF2B5EF4-FFF2-40B4-BE49-F238E27FC236}">
                <a16:creationId xmlns:a16="http://schemas.microsoft.com/office/drawing/2014/main" id="{5523C670-74D7-4ED8-BA51-B6FB65570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096000" y="1756600"/>
            <a:ext cx="1080325" cy="4736395"/>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BAEEE533-7CA5-4134-A14A-8575F66C61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88570" y="1357766"/>
            <a:ext cx="687754" cy="430312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E64B7817-E956-406B-A85B-5AEF36B1F5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90581" y="1135060"/>
            <a:ext cx="409371" cy="416921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92FC9C1F-8CBA-4083-8724-3735C556D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8" y="1124043"/>
            <a:ext cx="6105065" cy="3978121"/>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760F897B-B699-4913-8068-9F3F4889E23D}"/>
              </a:ext>
            </a:extLst>
          </p:cNvPr>
          <p:cNvSpPr>
            <a:spLocks noGrp="1"/>
          </p:cNvSpPr>
          <p:nvPr>
            <p:ph type="title"/>
          </p:nvPr>
        </p:nvSpPr>
        <p:spPr>
          <a:xfrm>
            <a:off x="1319917" y="1445775"/>
            <a:ext cx="5437074" cy="3342435"/>
          </a:xfrm>
        </p:spPr>
        <p:txBody>
          <a:bodyPr vert="horz" lIns="91440" tIns="45720" rIns="91440" bIns="45720" rtlCol="0" anchor="b">
            <a:normAutofit/>
          </a:bodyPr>
          <a:lstStyle/>
          <a:p>
            <a:r>
              <a:rPr lang="en-US" sz="5400">
                <a:solidFill>
                  <a:srgbClr val="FFFFFF"/>
                </a:solidFill>
              </a:rPr>
              <a:t>Flow chart</a:t>
            </a:r>
          </a:p>
        </p:txBody>
      </p:sp>
    </p:spTree>
    <p:extLst>
      <p:ext uri="{BB962C8B-B14F-4D97-AF65-F5344CB8AC3E}">
        <p14:creationId xmlns:p14="http://schemas.microsoft.com/office/powerpoint/2010/main" val="4418775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TotalTime>
  <Words>301</Words>
  <Application>Microsoft Office PowerPoint</Application>
  <PresentationFormat>Widescreen</PresentationFormat>
  <Paragraphs>54</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Algerian</vt:lpstr>
      <vt:lpstr>Amasis MT Pro Medium</vt:lpstr>
      <vt:lpstr>Arial</vt:lpstr>
      <vt:lpstr>Calibri</vt:lpstr>
      <vt:lpstr>Calibri Light</vt:lpstr>
      <vt:lpstr>Wingdings</vt:lpstr>
      <vt:lpstr>Office Theme</vt:lpstr>
      <vt:lpstr>PowerPoint Presentation</vt:lpstr>
      <vt:lpstr>FTP CONNECTION</vt:lpstr>
      <vt:lpstr>Outlines</vt:lpstr>
      <vt:lpstr>Introduction</vt:lpstr>
      <vt:lpstr>Abstract </vt:lpstr>
      <vt:lpstr>GITHUB COMMITS :</vt:lpstr>
      <vt:lpstr>PowerPoint Presentation</vt:lpstr>
      <vt:lpstr>PowerPoint Presentation</vt:lpstr>
      <vt:lpstr>Flow chart</vt:lpstr>
      <vt:lpstr>PowerPoint Presentation</vt:lpstr>
      <vt:lpstr>WORK PROGRESS</vt:lpstr>
      <vt:lpstr>Methodology</vt:lpstr>
      <vt:lpstr>IMPLEMENTATION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sree varun</dc:creator>
  <cp:lastModifiedBy>sree varun</cp:lastModifiedBy>
  <cp:revision>2</cp:revision>
  <dcterms:created xsi:type="dcterms:W3CDTF">2022-02-25T14:33:23Z</dcterms:created>
  <dcterms:modified xsi:type="dcterms:W3CDTF">2022-02-26T03:23:46Z</dcterms:modified>
</cp:coreProperties>
</file>