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64" r:id="rId5"/>
    <p:sldId id="315" r:id="rId6"/>
    <p:sldId id="314" r:id="rId7"/>
    <p:sldId id="318" r:id="rId8"/>
    <p:sldId id="319" r:id="rId9"/>
    <p:sldId id="325" r:id="rId10"/>
    <p:sldId id="324" r:id="rId11"/>
    <p:sldId id="317" r:id="rId12"/>
    <p:sldId id="320" r:id="rId13"/>
    <p:sldId id="321" r:id="rId14"/>
    <p:sldId id="32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2B6B9-1385-4718-BADE-8149DEB5AA6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CC20E1B-287A-4902-B77C-5F020C4B0BF1}">
      <dgm:prSet/>
      <dgm:spPr/>
      <dgm:t>
        <a:bodyPr/>
        <a:lstStyle/>
        <a:p>
          <a:r>
            <a:rPr lang="en-US" dirty="0"/>
            <a:t>SUMANTH(377)</a:t>
          </a:r>
          <a:r>
            <a:rPr lang="en-US" dirty="0">
              <a:sym typeface="Wingdings" panose="05000000000000000000" pitchFamily="2" charset="2"/>
            </a:rPr>
            <a:t></a:t>
          </a:r>
          <a:r>
            <a:rPr lang="en-US" dirty="0"/>
            <a:t>PPT , Information collection</a:t>
          </a:r>
        </a:p>
      </dgm:t>
    </dgm:pt>
    <dgm:pt modelId="{130B2956-0F4C-44B8-9CC4-7BB7333FE86B}" type="parTrans" cxnId="{68DBECB5-E17B-4F0D-8AD8-A7937E5CFA3E}">
      <dgm:prSet/>
      <dgm:spPr/>
      <dgm:t>
        <a:bodyPr/>
        <a:lstStyle/>
        <a:p>
          <a:endParaRPr lang="en-US"/>
        </a:p>
      </dgm:t>
    </dgm:pt>
    <dgm:pt modelId="{14BCFE82-8D23-4F58-8812-C8E346164464}" type="sibTrans" cxnId="{68DBECB5-E17B-4F0D-8AD8-A7937E5CFA3E}">
      <dgm:prSet/>
      <dgm:spPr/>
      <dgm:t>
        <a:bodyPr/>
        <a:lstStyle/>
        <a:p>
          <a:endParaRPr lang="en-US"/>
        </a:p>
      </dgm:t>
    </dgm:pt>
    <dgm:pt modelId="{01B53BBF-82B6-41D1-8990-EE011525EBE4}">
      <dgm:prSet/>
      <dgm:spPr/>
      <dgm:t>
        <a:bodyPr/>
        <a:lstStyle/>
        <a:p>
          <a:r>
            <a:rPr lang="en-US" dirty="0"/>
            <a:t>SREEVARUN(451)</a:t>
          </a:r>
          <a:r>
            <a:rPr lang="en-US" dirty="0">
              <a:sym typeface="Wingdings" panose="05000000000000000000" pitchFamily="2" charset="2"/>
            </a:rPr>
            <a:t></a:t>
          </a:r>
          <a:r>
            <a:rPr lang="en-US" dirty="0"/>
            <a:t>Information </a:t>
          </a:r>
          <a:r>
            <a:rPr lang="en-US" dirty="0" err="1"/>
            <a:t>collection,ppt</a:t>
          </a:r>
          <a:r>
            <a:rPr lang="en-US" dirty="0"/>
            <a:t>(design)</a:t>
          </a:r>
        </a:p>
      </dgm:t>
    </dgm:pt>
    <dgm:pt modelId="{50AEF00E-5A7F-4D4F-BE11-44587EE5184D}" type="parTrans" cxnId="{A69D07F8-79D5-4F8A-883C-9C2B872B7AFB}">
      <dgm:prSet/>
      <dgm:spPr/>
      <dgm:t>
        <a:bodyPr/>
        <a:lstStyle/>
        <a:p>
          <a:endParaRPr lang="en-US"/>
        </a:p>
      </dgm:t>
    </dgm:pt>
    <dgm:pt modelId="{1BBD54E7-560C-4F87-BFE6-547BE7430422}" type="sibTrans" cxnId="{A69D07F8-79D5-4F8A-883C-9C2B872B7AFB}">
      <dgm:prSet/>
      <dgm:spPr/>
      <dgm:t>
        <a:bodyPr/>
        <a:lstStyle/>
        <a:p>
          <a:endParaRPr lang="en-US"/>
        </a:p>
      </dgm:t>
    </dgm:pt>
    <dgm:pt modelId="{6EDED426-2BB2-4668-B801-1E6CE873DD41}">
      <dgm:prSet/>
      <dgm:spPr/>
      <dgm:t>
        <a:bodyPr/>
        <a:lstStyle/>
        <a:p>
          <a:r>
            <a:rPr lang="en-US" dirty="0"/>
            <a:t>PAVAN SAI(538)</a:t>
          </a:r>
          <a:r>
            <a:rPr lang="en-US" dirty="0">
              <a:sym typeface="Wingdings" panose="05000000000000000000" pitchFamily="2" charset="2"/>
            </a:rPr>
            <a:t></a:t>
          </a:r>
          <a:r>
            <a:rPr lang="en-US" dirty="0"/>
            <a:t>Information </a:t>
          </a:r>
          <a:r>
            <a:rPr lang="en-US" dirty="0" err="1"/>
            <a:t>collection,ppt</a:t>
          </a:r>
          <a:r>
            <a:rPr lang="en-US" dirty="0"/>
            <a:t>(title)</a:t>
          </a:r>
        </a:p>
      </dgm:t>
    </dgm:pt>
    <dgm:pt modelId="{8101F724-EB87-4E0E-9312-641A08E124BB}" type="parTrans" cxnId="{C002B64E-4619-4447-A0EB-EC4C18064637}">
      <dgm:prSet/>
      <dgm:spPr/>
      <dgm:t>
        <a:bodyPr/>
        <a:lstStyle/>
        <a:p>
          <a:endParaRPr lang="en-US"/>
        </a:p>
      </dgm:t>
    </dgm:pt>
    <dgm:pt modelId="{ECCCD8A1-8632-44ED-BB57-67B7392C8161}" type="sibTrans" cxnId="{C002B64E-4619-4447-A0EB-EC4C18064637}">
      <dgm:prSet/>
      <dgm:spPr/>
      <dgm:t>
        <a:bodyPr/>
        <a:lstStyle/>
        <a:p>
          <a:endParaRPr lang="en-US"/>
        </a:p>
      </dgm:t>
    </dgm:pt>
    <dgm:pt modelId="{C66336BD-2E33-49B7-8A48-11C89B0F349A}">
      <dgm:prSet/>
      <dgm:spPr/>
      <dgm:t>
        <a:bodyPr/>
        <a:lstStyle/>
        <a:p>
          <a:r>
            <a:rPr lang="en-US" dirty="0"/>
            <a:t>SHIVA GOUD(542)</a:t>
          </a:r>
          <a:r>
            <a:rPr lang="en-US" dirty="0">
              <a:sym typeface="Wingdings" panose="05000000000000000000" pitchFamily="2" charset="2"/>
            </a:rPr>
            <a:t></a:t>
          </a:r>
          <a:r>
            <a:rPr lang="en-US" dirty="0"/>
            <a:t>Information collection ,GITHUB </a:t>
          </a:r>
          <a:r>
            <a:rPr lang="en-US" dirty="0" err="1"/>
            <a:t>SETUP,ppt</a:t>
          </a:r>
          <a:r>
            <a:rPr lang="en-US" dirty="0"/>
            <a:t>(example)</a:t>
          </a:r>
        </a:p>
      </dgm:t>
    </dgm:pt>
    <dgm:pt modelId="{458131E2-F1F3-4096-9E72-56A65E9C56DB}" type="parTrans" cxnId="{052DE03E-430C-4F1E-BCFF-C0C21BF3DFDE}">
      <dgm:prSet/>
      <dgm:spPr/>
      <dgm:t>
        <a:bodyPr/>
        <a:lstStyle/>
        <a:p>
          <a:endParaRPr lang="en-US"/>
        </a:p>
      </dgm:t>
    </dgm:pt>
    <dgm:pt modelId="{07D71DD4-52A0-4D54-90FF-9AF7880379F9}" type="sibTrans" cxnId="{052DE03E-430C-4F1E-BCFF-C0C21BF3DFDE}">
      <dgm:prSet/>
      <dgm:spPr/>
      <dgm:t>
        <a:bodyPr/>
        <a:lstStyle/>
        <a:p>
          <a:endParaRPr lang="en-US"/>
        </a:p>
      </dgm:t>
    </dgm:pt>
    <dgm:pt modelId="{94F37D2C-7D4D-45C1-9CE7-7C6226AE710F}" type="pres">
      <dgm:prSet presAssocID="{1432B6B9-1385-4718-BADE-8149DEB5AA6A}" presName="vert0" presStyleCnt="0">
        <dgm:presLayoutVars>
          <dgm:dir/>
          <dgm:animOne val="branch"/>
          <dgm:animLvl val="lvl"/>
        </dgm:presLayoutVars>
      </dgm:prSet>
      <dgm:spPr/>
    </dgm:pt>
    <dgm:pt modelId="{3F2F0171-0E84-4F26-AFB8-1E91D31EE1F0}" type="pres">
      <dgm:prSet presAssocID="{0CC20E1B-287A-4902-B77C-5F020C4B0BF1}" presName="thickLine" presStyleLbl="alignNode1" presStyleIdx="0" presStyleCnt="4"/>
      <dgm:spPr/>
    </dgm:pt>
    <dgm:pt modelId="{8B323904-5E9D-44F4-8D7D-38664886C624}" type="pres">
      <dgm:prSet presAssocID="{0CC20E1B-287A-4902-B77C-5F020C4B0BF1}" presName="horz1" presStyleCnt="0"/>
      <dgm:spPr/>
    </dgm:pt>
    <dgm:pt modelId="{6EBDF17F-F3A0-4332-9248-37C1DDF06654}" type="pres">
      <dgm:prSet presAssocID="{0CC20E1B-287A-4902-B77C-5F020C4B0BF1}" presName="tx1" presStyleLbl="revTx" presStyleIdx="0" presStyleCnt="4"/>
      <dgm:spPr/>
    </dgm:pt>
    <dgm:pt modelId="{743CCC85-EA70-4AD1-B14D-833ADCCAAE41}" type="pres">
      <dgm:prSet presAssocID="{0CC20E1B-287A-4902-B77C-5F020C4B0BF1}" presName="vert1" presStyleCnt="0"/>
      <dgm:spPr/>
    </dgm:pt>
    <dgm:pt modelId="{1E4BD7B2-BC34-44F9-AECC-83BE46F9BF0F}" type="pres">
      <dgm:prSet presAssocID="{01B53BBF-82B6-41D1-8990-EE011525EBE4}" presName="thickLine" presStyleLbl="alignNode1" presStyleIdx="1" presStyleCnt="4"/>
      <dgm:spPr/>
    </dgm:pt>
    <dgm:pt modelId="{98D941AB-7243-4371-8641-C71E65612476}" type="pres">
      <dgm:prSet presAssocID="{01B53BBF-82B6-41D1-8990-EE011525EBE4}" presName="horz1" presStyleCnt="0"/>
      <dgm:spPr/>
    </dgm:pt>
    <dgm:pt modelId="{CC5CE518-167B-4C25-807E-43A17F5AD040}" type="pres">
      <dgm:prSet presAssocID="{01B53BBF-82B6-41D1-8990-EE011525EBE4}" presName="tx1" presStyleLbl="revTx" presStyleIdx="1" presStyleCnt="4"/>
      <dgm:spPr/>
    </dgm:pt>
    <dgm:pt modelId="{A9039465-F880-4FBD-953D-344CDE9F972A}" type="pres">
      <dgm:prSet presAssocID="{01B53BBF-82B6-41D1-8990-EE011525EBE4}" presName="vert1" presStyleCnt="0"/>
      <dgm:spPr/>
    </dgm:pt>
    <dgm:pt modelId="{C1530F43-DCF9-4049-960D-BA01568E6BDD}" type="pres">
      <dgm:prSet presAssocID="{6EDED426-2BB2-4668-B801-1E6CE873DD41}" presName="thickLine" presStyleLbl="alignNode1" presStyleIdx="2" presStyleCnt="4"/>
      <dgm:spPr/>
    </dgm:pt>
    <dgm:pt modelId="{84447346-374F-4233-92B7-E01FE48A08A2}" type="pres">
      <dgm:prSet presAssocID="{6EDED426-2BB2-4668-B801-1E6CE873DD41}" presName="horz1" presStyleCnt="0"/>
      <dgm:spPr/>
    </dgm:pt>
    <dgm:pt modelId="{F154FB39-49C2-44FE-9A1D-36E3F5758D9B}" type="pres">
      <dgm:prSet presAssocID="{6EDED426-2BB2-4668-B801-1E6CE873DD41}" presName="tx1" presStyleLbl="revTx" presStyleIdx="2" presStyleCnt="4"/>
      <dgm:spPr/>
    </dgm:pt>
    <dgm:pt modelId="{ABDE9001-DE17-4DE4-8870-981ACBAD661E}" type="pres">
      <dgm:prSet presAssocID="{6EDED426-2BB2-4668-B801-1E6CE873DD41}" presName="vert1" presStyleCnt="0"/>
      <dgm:spPr/>
    </dgm:pt>
    <dgm:pt modelId="{4754EB33-8BD2-4431-B307-742B2308DF64}" type="pres">
      <dgm:prSet presAssocID="{C66336BD-2E33-49B7-8A48-11C89B0F349A}" presName="thickLine" presStyleLbl="alignNode1" presStyleIdx="3" presStyleCnt="4"/>
      <dgm:spPr/>
    </dgm:pt>
    <dgm:pt modelId="{ED750ECC-00E1-41F8-B6E0-553CA9472C79}" type="pres">
      <dgm:prSet presAssocID="{C66336BD-2E33-49B7-8A48-11C89B0F349A}" presName="horz1" presStyleCnt="0"/>
      <dgm:spPr/>
    </dgm:pt>
    <dgm:pt modelId="{1CAD4B4C-16A5-4EAA-80FA-36CF149D41F0}" type="pres">
      <dgm:prSet presAssocID="{C66336BD-2E33-49B7-8A48-11C89B0F349A}" presName="tx1" presStyleLbl="revTx" presStyleIdx="3" presStyleCnt="4"/>
      <dgm:spPr/>
    </dgm:pt>
    <dgm:pt modelId="{FA4FF08A-5CA4-4004-8454-B562EF1FF00D}" type="pres">
      <dgm:prSet presAssocID="{C66336BD-2E33-49B7-8A48-11C89B0F349A}" presName="vert1" presStyleCnt="0"/>
      <dgm:spPr/>
    </dgm:pt>
  </dgm:ptLst>
  <dgm:cxnLst>
    <dgm:cxn modelId="{052DE03E-430C-4F1E-BCFF-C0C21BF3DFDE}" srcId="{1432B6B9-1385-4718-BADE-8149DEB5AA6A}" destId="{C66336BD-2E33-49B7-8A48-11C89B0F349A}" srcOrd="3" destOrd="0" parTransId="{458131E2-F1F3-4096-9E72-56A65E9C56DB}" sibTransId="{07D71DD4-52A0-4D54-90FF-9AF7880379F9}"/>
    <dgm:cxn modelId="{C002B64E-4619-4447-A0EB-EC4C18064637}" srcId="{1432B6B9-1385-4718-BADE-8149DEB5AA6A}" destId="{6EDED426-2BB2-4668-B801-1E6CE873DD41}" srcOrd="2" destOrd="0" parTransId="{8101F724-EB87-4E0E-9312-641A08E124BB}" sibTransId="{ECCCD8A1-8632-44ED-BB57-67B7392C8161}"/>
    <dgm:cxn modelId="{B29C1C90-1300-4B82-B3C0-6CFF3B147E92}" type="presOf" srcId="{C66336BD-2E33-49B7-8A48-11C89B0F349A}" destId="{1CAD4B4C-16A5-4EAA-80FA-36CF149D41F0}" srcOrd="0" destOrd="0" presId="urn:microsoft.com/office/officeart/2008/layout/LinedList"/>
    <dgm:cxn modelId="{2F93B397-2E43-4A83-9E75-AC1EF4414A90}" type="presOf" srcId="{6EDED426-2BB2-4668-B801-1E6CE873DD41}" destId="{F154FB39-49C2-44FE-9A1D-36E3F5758D9B}" srcOrd="0" destOrd="0" presId="urn:microsoft.com/office/officeart/2008/layout/LinedList"/>
    <dgm:cxn modelId="{38DDE898-6B69-4648-AD69-94D037F31BAF}" type="presOf" srcId="{1432B6B9-1385-4718-BADE-8149DEB5AA6A}" destId="{94F37D2C-7D4D-45C1-9CE7-7C6226AE710F}" srcOrd="0" destOrd="0" presId="urn:microsoft.com/office/officeart/2008/layout/LinedList"/>
    <dgm:cxn modelId="{68DBECB5-E17B-4F0D-8AD8-A7937E5CFA3E}" srcId="{1432B6B9-1385-4718-BADE-8149DEB5AA6A}" destId="{0CC20E1B-287A-4902-B77C-5F020C4B0BF1}" srcOrd="0" destOrd="0" parTransId="{130B2956-0F4C-44B8-9CC4-7BB7333FE86B}" sibTransId="{14BCFE82-8D23-4F58-8812-C8E346164464}"/>
    <dgm:cxn modelId="{564C4FE6-96CD-4CEA-92A9-2A1B1DA4F0DF}" type="presOf" srcId="{01B53BBF-82B6-41D1-8990-EE011525EBE4}" destId="{CC5CE518-167B-4C25-807E-43A17F5AD040}" srcOrd="0" destOrd="0" presId="urn:microsoft.com/office/officeart/2008/layout/LinedList"/>
    <dgm:cxn modelId="{B72A43EE-2C6D-46BE-B8EA-A4D0367033EB}" type="presOf" srcId="{0CC20E1B-287A-4902-B77C-5F020C4B0BF1}" destId="{6EBDF17F-F3A0-4332-9248-37C1DDF06654}" srcOrd="0" destOrd="0" presId="urn:microsoft.com/office/officeart/2008/layout/LinedList"/>
    <dgm:cxn modelId="{A69D07F8-79D5-4F8A-883C-9C2B872B7AFB}" srcId="{1432B6B9-1385-4718-BADE-8149DEB5AA6A}" destId="{01B53BBF-82B6-41D1-8990-EE011525EBE4}" srcOrd="1" destOrd="0" parTransId="{50AEF00E-5A7F-4D4F-BE11-44587EE5184D}" sibTransId="{1BBD54E7-560C-4F87-BFE6-547BE7430422}"/>
    <dgm:cxn modelId="{97AAE453-B953-4B8C-BA82-1B8F10B1F5AB}" type="presParOf" srcId="{94F37D2C-7D4D-45C1-9CE7-7C6226AE710F}" destId="{3F2F0171-0E84-4F26-AFB8-1E91D31EE1F0}" srcOrd="0" destOrd="0" presId="urn:microsoft.com/office/officeart/2008/layout/LinedList"/>
    <dgm:cxn modelId="{0C058117-A3D4-4665-9CF2-0623F0F44E29}" type="presParOf" srcId="{94F37D2C-7D4D-45C1-9CE7-7C6226AE710F}" destId="{8B323904-5E9D-44F4-8D7D-38664886C624}" srcOrd="1" destOrd="0" presId="urn:microsoft.com/office/officeart/2008/layout/LinedList"/>
    <dgm:cxn modelId="{D44BB390-DCF4-4DCE-B2C4-7C29BE07B548}" type="presParOf" srcId="{8B323904-5E9D-44F4-8D7D-38664886C624}" destId="{6EBDF17F-F3A0-4332-9248-37C1DDF06654}" srcOrd="0" destOrd="0" presId="urn:microsoft.com/office/officeart/2008/layout/LinedList"/>
    <dgm:cxn modelId="{109D2AC1-0206-4FF6-8DEC-DEC2B71B5DA3}" type="presParOf" srcId="{8B323904-5E9D-44F4-8D7D-38664886C624}" destId="{743CCC85-EA70-4AD1-B14D-833ADCCAAE41}" srcOrd="1" destOrd="0" presId="urn:microsoft.com/office/officeart/2008/layout/LinedList"/>
    <dgm:cxn modelId="{BC75E8CA-66C0-4C7B-8327-A76D3ECC9C5B}" type="presParOf" srcId="{94F37D2C-7D4D-45C1-9CE7-7C6226AE710F}" destId="{1E4BD7B2-BC34-44F9-AECC-83BE46F9BF0F}" srcOrd="2" destOrd="0" presId="urn:microsoft.com/office/officeart/2008/layout/LinedList"/>
    <dgm:cxn modelId="{9121D86A-16FD-4821-8FA1-75822019323B}" type="presParOf" srcId="{94F37D2C-7D4D-45C1-9CE7-7C6226AE710F}" destId="{98D941AB-7243-4371-8641-C71E65612476}" srcOrd="3" destOrd="0" presId="urn:microsoft.com/office/officeart/2008/layout/LinedList"/>
    <dgm:cxn modelId="{E34BF0AC-D596-4AEE-9F3D-B43444D5F542}" type="presParOf" srcId="{98D941AB-7243-4371-8641-C71E65612476}" destId="{CC5CE518-167B-4C25-807E-43A17F5AD040}" srcOrd="0" destOrd="0" presId="urn:microsoft.com/office/officeart/2008/layout/LinedList"/>
    <dgm:cxn modelId="{7619DF8B-6EF5-4471-A799-D06523BFA358}" type="presParOf" srcId="{98D941AB-7243-4371-8641-C71E65612476}" destId="{A9039465-F880-4FBD-953D-344CDE9F972A}" srcOrd="1" destOrd="0" presId="urn:microsoft.com/office/officeart/2008/layout/LinedList"/>
    <dgm:cxn modelId="{9B6E717C-FC1B-4413-BE94-8809EF7605AB}" type="presParOf" srcId="{94F37D2C-7D4D-45C1-9CE7-7C6226AE710F}" destId="{C1530F43-DCF9-4049-960D-BA01568E6BDD}" srcOrd="4" destOrd="0" presId="urn:microsoft.com/office/officeart/2008/layout/LinedList"/>
    <dgm:cxn modelId="{8C545C97-2B24-4816-9C0A-9B5B376B36C9}" type="presParOf" srcId="{94F37D2C-7D4D-45C1-9CE7-7C6226AE710F}" destId="{84447346-374F-4233-92B7-E01FE48A08A2}" srcOrd="5" destOrd="0" presId="urn:microsoft.com/office/officeart/2008/layout/LinedList"/>
    <dgm:cxn modelId="{B5DC156F-33B7-46DF-A5C5-441BDDF39395}" type="presParOf" srcId="{84447346-374F-4233-92B7-E01FE48A08A2}" destId="{F154FB39-49C2-44FE-9A1D-36E3F5758D9B}" srcOrd="0" destOrd="0" presId="urn:microsoft.com/office/officeart/2008/layout/LinedList"/>
    <dgm:cxn modelId="{3CECD4CB-5B79-4A43-AEBB-01668BEC10A3}" type="presParOf" srcId="{84447346-374F-4233-92B7-E01FE48A08A2}" destId="{ABDE9001-DE17-4DE4-8870-981ACBAD661E}" srcOrd="1" destOrd="0" presId="urn:microsoft.com/office/officeart/2008/layout/LinedList"/>
    <dgm:cxn modelId="{3DC1A21A-7BC0-4588-94D3-A90607711209}" type="presParOf" srcId="{94F37D2C-7D4D-45C1-9CE7-7C6226AE710F}" destId="{4754EB33-8BD2-4431-B307-742B2308DF64}" srcOrd="6" destOrd="0" presId="urn:microsoft.com/office/officeart/2008/layout/LinedList"/>
    <dgm:cxn modelId="{543995DA-F514-452D-96CA-213209F4EE57}" type="presParOf" srcId="{94F37D2C-7D4D-45C1-9CE7-7C6226AE710F}" destId="{ED750ECC-00E1-41F8-B6E0-553CA9472C79}" srcOrd="7" destOrd="0" presId="urn:microsoft.com/office/officeart/2008/layout/LinedList"/>
    <dgm:cxn modelId="{55B3DA0B-1219-4B08-B148-0376141B90C2}" type="presParOf" srcId="{ED750ECC-00E1-41F8-B6E0-553CA9472C79}" destId="{1CAD4B4C-16A5-4EAA-80FA-36CF149D41F0}" srcOrd="0" destOrd="0" presId="urn:microsoft.com/office/officeart/2008/layout/LinedList"/>
    <dgm:cxn modelId="{76B3472C-2DC9-4FDE-8C9D-D4112FA28EEA}" type="presParOf" srcId="{ED750ECC-00E1-41F8-B6E0-553CA9472C79}" destId="{FA4FF08A-5CA4-4004-8454-B562EF1FF00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F0171-0E84-4F26-AFB8-1E91D31EE1F0}">
      <dsp:nvSpPr>
        <dsp:cNvPr id="0" name=""/>
        <dsp:cNvSpPr/>
      </dsp:nvSpPr>
      <dsp:spPr>
        <a:xfrm>
          <a:off x="0" y="0"/>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BDF17F-F3A0-4332-9248-37C1DDF06654}">
      <dsp:nvSpPr>
        <dsp:cNvPr id="0" name=""/>
        <dsp:cNvSpPr/>
      </dsp:nvSpPr>
      <dsp:spPr>
        <a:xfrm>
          <a:off x="0" y="0"/>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SUMANTH(377)</a:t>
          </a:r>
          <a:r>
            <a:rPr lang="en-US" sz="2600" kern="1200" dirty="0">
              <a:sym typeface="Wingdings" panose="05000000000000000000" pitchFamily="2" charset="2"/>
            </a:rPr>
            <a:t></a:t>
          </a:r>
          <a:r>
            <a:rPr lang="en-US" sz="2600" kern="1200" dirty="0"/>
            <a:t>PPT , Information collection</a:t>
          </a:r>
        </a:p>
      </dsp:txBody>
      <dsp:txXfrm>
        <a:off x="0" y="0"/>
        <a:ext cx="5906181" cy="1307679"/>
      </dsp:txXfrm>
    </dsp:sp>
    <dsp:sp modelId="{1E4BD7B2-BC34-44F9-AECC-83BE46F9BF0F}">
      <dsp:nvSpPr>
        <dsp:cNvPr id="0" name=""/>
        <dsp:cNvSpPr/>
      </dsp:nvSpPr>
      <dsp:spPr>
        <a:xfrm>
          <a:off x="0" y="1307679"/>
          <a:ext cx="5906181" cy="0"/>
        </a:xfrm>
        <a:prstGeom prst="line">
          <a:avLst/>
        </a:prstGeom>
        <a:solidFill>
          <a:schemeClr val="accent2">
            <a:hueOff val="915447"/>
            <a:satOff val="-16269"/>
            <a:lumOff val="523"/>
            <a:alphaOff val="0"/>
          </a:schemeClr>
        </a:solidFill>
        <a:ln w="12700" cap="flat" cmpd="sng" algn="ctr">
          <a:solidFill>
            <a:schemeClr val="accent2">
              <a:hueOff val="915447"/>
              <a:satOff val="-16269"/>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5CE518-167B-4C25-807E-43A17F5AD040}">
      <dsp:nvSpPr>
        <dsp:cNvPr id="0" name=""/>
        <dsp:cNvSpPr/>
      </dsp:nvSpPr>
      <dsp:spPr>
        <a:xfrm>
          <a:off x="0" y="130767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SREEVARUN(451)</a:t>
          </a:r>
          <a:r>
            <a:rPr lang="en-US" sz="2600" kern="1200" dirty="0">
              <a:sym typeface="Wingdings" panose="05000000000000000000" pitchFamily="2" charset="2"/>
            </a:rPr>
            <a:t></a:t>
          </a:r>
          <a:r>
            <a:rPr lang="en-US" sz="2600" kern="1200" dirty="0"/>
            <a:t>Information </a:t>
          </a:r>
          <a:r>
            <a:rPr lang="en-US" sz="2600" kern="1200" dirty="0" err="1"/>
            <a:t>collection,ppt</a:t>
          </a:r>
          <a:r>
            <a:rPr lang="en-US" sz="2600" kern="1200" dirty="0"/>
            <a:t>(design)</a:t>
          </a:r>
        </a:p>
      </dsp:txBody>
      <dsp:txXfrm>
        <a:off x="0" y="1307679"/>
        <a:ext cx="5906181" cy="1307679"/>
      </dsp:txXfrm>
    </dsp:sp>
    <dsp:sp modelId="{C1530F43-DCF9-4049-960D-BA01568E6BDD}">
      <dsp:nvSpPr>
        <dsp:cNvPr id="0" name=""/>
        <dsp:cNvSpPr/>
      </dsp:nvSpPr>
      <dsp:spPr>
        <a:xfrm>
          <a:off x="0" y="2615358"/>
          <a:ext cx="5906181" cy="0"/>
        </a:xfrm>
        <a:prstGeom prst="line">
          <a:avLst/>
        </a:prstGeom>
        <a:solidFill>
          <a:schemeClr val="accent2">
            <a:hueOff val="1830893"/>
            <a:satOff val="-32539"/>
            <a:lumOff val="1046"/>
            <a:alphaOff val="0"/>
          </a:schemeClr>
        </a:solidFill>
        <a:ln w="12700" cap="flat" cmpd="sng" algn="ctr">
          <a:solidFill>
            <a:schemeClr val="accent2">
              <a:hueOff val="1830893"/>
              <a:satOff val="-32539"/>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4FB39-49C2-44FE-9A1D-36E3F5758D9B}">
      <dsp:nvSpPr>
        <dsp:cNvPr id="0" name=""/>
        <dsp:cNvSpPr/>
      </dsp:nvSpPr>
      <dsp:spPr>
        <a:xfrm>
          <a:off x="0" y="2615359"/>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PAVAN SAI(538)</a:t>
          </a:r>
          <a:r>
            <a:rPr lang="en-US" sz="2600" kern="1200" dirty="0">
              <a:sym typeface="Wingdings" panose="05000000000000000000" pitchFamily="2" charset="2"/>
            </a:rPr>
            <a:t></a:t>
          </a:r>
          <a:r>
            <a:rPr lang="en-US" sz="2600" kern="1200" dirty="0"/>
            <a:t>Information </a:t>
          </a:r>
          <a:r>
            <a:rPr lang="en-US" sz="2600" kern="1200" dirty="0" err="1"/>
            <a:t>collection,ppt</a:t>
          </a:r>
          <a:r>
            <a:rPr lang="en-US" sz="2600" kern="1200" dirty="0"/>
            <a:t>(title)</a:t>
          </a:r>
        </a:p>
      </dsp:txBody>
      <dsp:txXfrm>
        <a:off x="0" y="2615359"/>
        <a:ext cx="5906181" cy="1307679"/>
      </dsp:txXfrm>
    </dsp:sp>
    <dsp:sp modelId="{4754EB33-8BD2-4431-B307-742B2308DF64}">
      <dsp:nvSpPr>
        <dsp:cNvPr id="0" name=""/>
        <dsp:cNvSpPr/>
      </dsp:nvSpPr>
      <dsp:spPr>
        <a:xfrm>
          <a:off x="0" y="3923038"/>
          <a:ext cx="5906181" cy="0"/>
        </a:xfrm>
        <a:prstGeom prst="line">
          <a:avLst/>
        </a:prstGeom>
        <a:solidFill>
          <a:schemeClr val="accent2">
            <a:hueOff val="2746340"/>
            <a:satOff val="-48808"/>
            <a:lumOff val="1569"/>
            <a:alphaOff val="0"/>
          </a:schemeClr>
        </a:solidFill>
        <a:ln w="12700" cap="flat" cmpd="sng" algn="ctr">
          <a:solidFill>
            <a:schemeClr val="accent2">
              <a:hueOff val="2746340"/>
              <a:satOff val="-48808"/>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D4B4C-16A5-4EAA-80FA-36CF149D41F0}">
      <dsp:nvSpPr>
        <dsp:cNvPr id="0" name=""/>
        <dsp:cNvSpPr/>
      </dsp:nvSpPr>
      <dsp:spPr>
        <a:xfrm>
          <a:off x="0" y="3923038"/>
          <a:ext cx="5906181" cy="130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SHIVA GOUD(542)</a:t>
          </a:r>
          <a:r>
            <a:rPr lang="en-US" sz="2600" kern="1200" dirty="0">
              <a:sym typeface="Wingdings" panose="05000000000000000000" pitchFamily="2" charset="2"/>
            </a:rPr>
            <a:t></a:t>
          </a:r>
          <a:r>
            <a:rPr lang="en-US" sz="2600" kern="1200" dirty="0"/>
            <a:t>Information collection ,GITHUB </a:t>
          </a:r>
          <a:r>
            <a:rPr lang="en-US" sz="2600" kern="1200" dirty="0" err="1"/>
            <a:t>SETUP,ppt</a:t>
          </a:r>
          <a:r>
            <a:rPr lang="en-US" sz="2600" kern="1200" dirty="0"/>
            <a:t>(example)</a:t>
          </a:r>
        </a:p>
      </dsp:txBody>
      <dsp:txXfrm>
        <a:off x="0" y="3923038"/>
        <a:ext cx="5906181" cy="130767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2/19/2022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2/19/2022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2/19/2022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2/19/2022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2/19/2022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2/19/2022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1" y="2143135"/>
            <a:ext cx="8646687" cy="1285863"/>
          </a:xfrm>
        </p:spPr>
        <p:txBody>
          <a:bodyPr>
            <a:normAutofit fontScale="90000"/>
          </a:bodyPr>
          <a:lstStyle/>
          <a:p>
            <a:r>
              <a:rPr lang="en-US" sz="5400" dirty="0"/>
              <a:t>Quick ‘N Speedy Delivery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68081" y="3648722"/>
            <a:ext cx="8649738" cy="1734040"/>
          </a:xfrm>
        </p:spPr>
        <p:txBody>
          <a:bodyPr>
            <a:normAutofit fontScale="92500" lnSpcReduction="20000"/>
          </a:bodyPr>
          <a:lstStyle/>
          <a:p>
            <a:pPr fontAlgn="base"/>
            <a:r>
              <a:rPr lang="en-US" sz="1800" i="0" u="none" strike="noStrike" dirty="0">
                <a:effectLst/>
                <a:latin typeface="Amasis MT Pro" panose="02040504050005020304" pitchFamily="18" charset="0"/>
              </a:rPr>
              <a:t>TEAM MEMBERS:</a:t>
            </a:r>
            <a:r>
              <a:rPr lang="en-US" sz="1800" i="0" dirty="0">
                <a:effectLst/>
                <a:latin typeface="Amasis MT Pro" panose="02040504050005020304" pitchFamily="18" charset="0"/>
              </a:rPr>
              <a:t>​</a:t>
            </a:r>
          </a:p>
          <a:p>
            <a:pPr fontAlgn="base"/>
            <a:endParaRPr lang="en-US" sz="1800" i="0" dirty="0">
              <a:effectLst/>
              <a:latin typeface="Amasis MT Pro" panose="02040504050005020304" pitchFamily="18" charset="0"/>
            </a:endParaRPr>
          </a:p>
          <a:p>
            <a:pPr fontAlgn="base"/>
            <a:r>
              <a:rPr lang="en-US" sz="1800" b="0" i="0" u="none" strike="noStrike" dirty="0">
                <a:effectLst/>
                <a:latin typeface="Amasis MT Pro" panose="02040504050005020304" pitchFamily="18" charset="0"/>
              </a:rPr>
              <a:t>S.J SUMANTH    (2010030377)</a:t>
            </a:r>
            <a:r>
              <a:rPr lang="en-US" sz="1800" b="0" i="0" dirty="0">
                <a:effectLst/>
                <a:latin typeface="Amasis MT Pro" panose="02040504050005020304" pitchFamily="18" charset="0"/>
              </a:rPr>
              <a:t>​</a:t>
            </a:r>
          </a:p>
          <a:p>
            <a:pPr fontAlgn="base"/>
            <a:r>
              <a:rPr lang="en-US" sz="1800" b="0" i="0" u="none" strike="noStrike" dirty="0">
                <a:effectLst/>
                <a:latin typeface="Amasis MT Pro" panose="02040504050005020304" pitchFamily="18" charset="0"/>
              </a:rPr>
              <a:t>K. SREEVARUN   (2010030451)</a:t>
            </a:r>
            <a:r>
              <a:rPr lang="en-US" sz="1800" b="0" i="0" dirty="0">
                <a:effectLst/>
                <a:latin typeface="Amasis MT Pro" panose="02040504050005020304" pitchFamily="18" charset="0"/>
              </a:rPr>
              <a:t>​</a:t>
            </a:r>
          </a:p>
          <a:p>
            <a:pPr fontAlgn="base"/>
            <a:r>
              <a:rPr lang="en-US" sz="1800" b="0" i="0" u="none" strike="noStrike" dirty="0">
                <a:effectLst/>
                <a:latin typeface="Amasis MT Pro" panose="02040504050005020304" pitchFamily="18" charset="0"/>
              </a:rPr>
              <a:t>E. PAVAN SAI      (2010030538)</a:t>
            </a:r>
            <a:r>
              <a:rPr lang="en-US" sz="1800" b="0" i="0" dirty="0">
                <a:effectLst/>
                <a:latin typeface="Amasis MT Pro" panose="02040504050005020304" pitchFamily="18" charset="0"/>
              </a:rPr>
              <a:t>​</a:t>
            </a:r>
          </a:p>
          <a:p>
            <a:pPr fontAlgn="base"/>
            <a:r>
              <a:rPr lang="en-US" sz="1800" b="0" i="0" u="none" strike="noStrike" dirty="0">
                <a:effectLst/>
                <a:latin typeface="Amasis MT Pro" panose="02040504050005020304" pitchFamily="18" charset="0"/>
              </a:rPr>
              <a:t>E. SHIVA GOUD  (2010030542)</a:t>
            </a:r>
            <a:r>
              <a:rPr lang="en-US" sz="1800" b="0" i="0" dirty="0">
                <a:effectLst/>
                <a:latin typeface="Amasis MT Pro" panose="02040504050005020304" pitchFamily="18" charset="0"/>
              </a:rPr>
              <a:t>​</a:t>
            </a:r>
            <a:br>
              <a:rPr lang="en-US" sz="1800" dirty="0"/>
            </a:b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BDCC3F4-0920-45AB-A5B9-FA1ACEA2126D}"/>
              </a:ext>
            </a:extLst>
          </p:cNvPr>
          <p:cNvSpPr txBox="1"/>
          <p:nvPr/>
        </p:nvSpPr>
        <p:spPr>
          <a:xfrm>
            <a:off x="8078493" y="4670831"/>
            <a:ext cx="2587899" cy="923330"/>
          </a:xfrm>
          <a:prstGeom prst="rect">
            <a:avLst/>
          </a:prstGeom>
          <a:noFill/>
        </p:spPr>
        <p:txBody>
          <a:bodyPr wrap="square">
            <a:spAutoFit/>
          </a:bodyPr>
          <a:lstStyle/>
          <a:p>
            <a:r>
              <a:rPr lang="en-IN" dirty="0">
                <a:solidFill>
                  <a:srgbClr val="C00000"/>
                </a:solidFill>
              </a:rPr>
              <a:t>Under the guidance of</a:t>
            </a:r>
          </a:p>
          <a:p>
            <a:r>
              <a:rPr lang="en-IN" dirty="0">
                <a:solidFill>
                  <a:srgbClr val="C00000"/>
                </a:solidFill>
              </a:rPr>
              <a:t>DEEPTHI KALAVALA </a:t>
            </a:r>
          </a:p>
          <a:p>
            <a:endParaRPr lang="en-IN" dirty="0">
              <a:solidFill>
                <a:srgbClr val="C00000"/>
              </a:solidFill>
            </a:endParaRPr>
          </a:p>
        </p:txBody>
      </p: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6A426E-BE81-4B92-B0D4-FB3B84E9F8B1}"/>
              </a:ext>
            </a:extLst>
          </p:cNvPr>
          <p:cNvSpPr txBox="1"/>
          <p:nvPr/>
        </p:nvSpPr>
        <p:spPr>
          <a:xfrm>
            <a:off x="608881" y="584261"/>
            <a:ext cx="6094562" cy="369332"/>
          </a:xfrm>
          <a:prstGeom prst="rect">
            <a:avLst/>
          </a:prstGeom>
          <a:noFill/>
        </p:spPr>
        <p:txBody>
          <a:bodyPr wrap="square">
            <a:spAutoFit/>
          </a:bodyPr>
          <a:lstStyle/>
          <a:p>
            <a:pPr>
              <a:buFont typeface="Wingdings" panose="05000000000000000000" pitchFamily="2" charset="2"/>
              <a:buChar char="Ø"/>
            </a:pPr>
            <a:r>
              <a:rPr lang="en-US" sz="1800" dirty="0">
                <a:latin typeface="Amasis MT Pro" panose="02040504050005020304" pitchFamily="18" charset="0"/>
              </a:rPr>
              <a:t>GITHUB setup</a:t>
            </a:r>
          </a:p>
        </p:txBody>
      </p:sp>
    </p:spTree>
    <p:extLst>
      <p:ext uri="{BB962C8B-B14F-4D97-AF65-F5344CB8AC3E}">
        <p14:creationId xmlns:p14="http://schemas.microsoft.com/office/powerpoint/2010/main" val="2623832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5B1578-9B95-463A-91DE-797A98F7E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5" name="Rectangle 14">
            <a:extLst>
              <a:ext uri="{FF2B5EF4-FFF2-40B4-BE49-F238E27FC236}">
                <a16:creationId xmlns:a16="http://schemas.microsoft.com/office/drawing/2014/main" id="{B7753F1F-C532-475B-BE0D-7359EB6F8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useBgFill="1">
        <p:nvSpPr>
          <p:cNvPr id="17" name="Rectangle 16">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3" name="TextBox 2">
            <a:extLst>
              <a:ext uri="{FF2B5EF4-FFF2-40B4-BE49-F238E27FC236}">
                <a16:creationId xmlns:a16="http://schemas.microsoft.com/office/drawing/2014/main" id="{41C47638-A659-4C36-836B-DC63DB78A9F7}"/>
              </a:ext>
            </a:extLst>
          </p:cNvPr>
          <p:cNvSpPr txBox="1"/>
          <p:nvPr/>
        </p:nvSpPr>
        <p:spPr>
          <a:xfrm>
            <a:off x="573409" y="559477"/>
            <a:ext cx="3765200" cy="570993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a:solidFill>
                  <a:schemeClr val="tx1">
                    <a:lumMod val="85000"/>
                    <a:lumOff val="15000"/>
                  </a:schemeClr>
                </a:solidFill>
                <a:latin typeface="+mj-lt"/>
              </a:rPr>
              <a:t>Work division</a:t>
            </a:r>
          </a:p>
        </p:txBody>
      </p:sp>
      <p:sp>
        <p:nvSpPr>
          <p:cNvPr id="21" name="Rectangle 20">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7" name="TextBox 4">
            <a:extLst>
              <a:ext uri="{FF2B5EF4-FFF2-40B4-BE49-F238E27FC236}">
                <a16:creationId xmlns:a16="http://schemas.microsoft.com/office/drawing/2014/main" id="{4417B253-C388-4467-9156-C058677A331F}"/>
              </a:ext>
            </a:extLst>
          </p:cNvPr>
          <p:cNvGraphicFramePr/>
          <p:nvPr>
            <p:extLst>
              <p:ext uri="{D42A27DB-BD31-4B8C-83A1-F6EECF244321}">
                <p14:modId xmlns:p14="http://schemas.microsoft.com/office/powerpoint/2010/main" val="738997190"/>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5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92707B-B929-41A7-9B41-E959A1C6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People working on ideas">
            <a:extLst>
              <a:ext uri="{FF2B5EF4-FFF2-40B4-BE49-F238E27FC236}">
                <a16:creationId xmlns:a16="http://schemas.microsoft.com/office/drawing/2014/main" id="{15392022-A37F-4D04-B44A-A507753A473C}"/>
              </a:ext>
            </a:extLst>
          </p:cNvPr>
          <p:cNvPicPr>
            <a:picLocks noChangeAspect="1"/>
          </p:cNvPicPr>
          <p:nvPr/>
        </p:nvPicPr>
        <p:blipFill rotWithShape="1">
          <a:blip r:embed="rId2">
            <a:alphaModFix amt="35000"/>
          </a:blip>
          <a:srcRect t="7338" b="6784"/>
          <a:stretch/>
        </p:blipFill>
        <p:spPr>
          <a:xfrm>
            <a:off x="20" y="10"/>
            <a:ext cx="12191980" cy="6857990"/>
          </a:xfrm>
          <a:prstGeom prst="rect">
            <a:avLst/>
          </a:prstGeom>
        </p:spPr>
      </p:pic>
      <p:sp>
        <p:nvSpPr>
          <p:cNvPr id="2" name="Title 1">
            <a:extLst>
              <a:ext uri="{FF2B5EF4-FFF2-40B4-BE49-F238E27FC236}">
                <a16:creationId xmlns:a16="http://schemas.microsoft.com/office/drawing/2014/main" id="{EF838F18-02FD-4796-8B34-978BFC518E5C}"/>
              </a:ext>
            </a:extLst>
          </p:cNvPr>
          <p:cNvSpPr>
            <a:spLocks noGrp="1"/>
          </p:cNvSpPr>
          <p:nvPr>
            <p:ph type="title"/>
          </p:nvPr>
        </p:nvSpPr>
        <p:spPr>
          <a:xfrm>
            <a:off x="1066800" y="642594"/>
            <a:ext cx="10058400" cy="1371600"/>
          </a:xfrm>
        </p:spPr>
        <p:txBody>
          <a:bodyPr>
            <a:normAutofit/>
          </a:bodyPr>
          <a:lstStyle/>
          <a:p>
            <a:pPr algn="ctr"/>
            <a:r>
              <a:rPr lang="en-US" sz="7200" dirty="0">
                <a:latin typeface="Algerian" panose="04020705040A02060702" pitchFamily="82" charset="0"/>
              </a:rPr>
              <a:t>Outline</a:t>
            </a:r>
            <a:endParaRPr lang="en-IN" sz="7200" dirty="0">
              <a:latin typeface="Algerian" panose="04020705040A02060702" pitchFamily="82" charset="0"/>
            </a:endParaRPr>
          </a:p>
        </p:txBody>
      </p:sp>
      <p:sp>
        <p:nvSpPr>
          <p:cNvPr id="3" name="Content Placeholder 2">
            <a:extLst>
              <a:ext uri="{FF2B5EF4-FFF2-40B4-BE49-F238E27FC236}">
                <a16:creationId xmlns:a16="http://schemas.microsoft.com/office/drawing/2014/main" id="{085001F3-9FCF-4BEF-88BF-5A416A1E7B61}"/>
              </a:ext>
            </a:extLst>
          </p:cNvPr>
          <p:cNvSpPr>
            <a:spLocks noGrp="1"/>
          </p:cNvSpPr>
          <p:nvPr>
            <p:ph idx="1"/>
          </p:nvPr>
        </p:nvSpPr>
        <p:spPr>
          <a:xfrm>
            <a:off x="1066800" y="2419044"/>
            <a:ext cx="10058400" cy="3533700"/>
          </a:xfrm>
        </p:spPr>
        <p:txBody>
          <a:bodyPr>
            <a:normAutofit fontScale="92500" lnSpcReduction="10000"/>
          </a:bodyPr>
          <a:lstStyle/>
          <a:p>
            <a:pPr>
              <a:buFont typeface="Wingdings" panose="05000000000000000000" pitchFamily="2" charset="2"/>
              <a:buChar char="Ø"/>
            </a:pPr>
            <a:r>
              <a:rPr lang="en-US" sz="3200" dirty="0">
                <a:latin typeface="Amasis MT Pro" panose="02040504050005020304" pitchFamily="18" charset="0"/>
              </a:rPr>
              <a:t>Introduction and problem statement</a:t>
            </a:r>
          </a:p>
          <a:p>
            <a:pPr>
              <a:buFont typeface="Wingdings" panose="05000000000000000000" pitchFamily="2" charset="2"/>
              <a:buChar char="Ø"/>
            </a:pPr>
            <a:r>
              <a:rPr lang="en-US" sz="3200" dirty="0">
                <a:latin typeface="Amasis MT Pro" panose="02040504050005020304" pitchFamily="18" charset="0"/>
              </a:rPr>
              <a:t>Present/Naive method</a:t>
            </a:r>
          </a:p>
          <a:p>
            <a:pPr>
              <a:buFont typeface="Wingdings" panose="05000000000000000000" pitchFamily="2" charset="2"/>
              <a:buChar char="Ø"/>
            </a:pPr>
            <a:r>
              <a:rPr lang="en-US" sz="3200" dirty="0">
                <a:latin typeface="Amasis MT Pro" panose="02040504050005020304" pitchFamily="18" charset="0"/>
              </a:rPr>
              <a:t>Proposed Solution</a:t>
            </a:r>
          </a:p>
          <a:p>
            <a:pPr>
              <a:buFont typeface="Wingdings" panose="05000000000000000000" pitchFamily="2" charset="2"/>
              <a:buChar char="Ø"/>
            </a:pPr>
            <a:r>
              <a:rPr lang="en-US" sz="3200" dirty="0" err="1">
                <a:latin typeface="Amasis MT Pro" panose="02040504050005020304" pitchFamily="18" charset="0"/>
              </a:rPr>
              <a:t>DataStructures</a:t>
            </a:r>
            <a:endParaRPr lang="en-US" sz="3200" dirty="0">
              <a:latin typeface="Amasis MT Pro" panose="02040504050005020304" pitchFamily="18" charset="0"/>
            </a:endParaRPr>
          </a:p>
          <a:p>
            <a:pPr>
              <a:buFont typeface="Wingdings" panose="05000000000000000000" pitchFamily="2" charset="2"/>
              <a:buChar char="Ø"/>
            </a:pPr>
            <a:r>
              <a:rPr lang="en-US" sz="3200" dirty="0">
                <a:latin typeface="Amasis MT Pro" panose="02040504050005020304" pitchFamily="18" charset="0"/>
              </a:rPr>
              <a:t>GITHUB setup</a:t>
            </a:r>
          </a:p>
          <a:p>
            <a:pPr>
              <a:buFont typeface="Wingdings" panose="05000000000000000000" pitchFamily="2" charset="2"/>
              <a:buChar char="Ø"/>
            </a:pPr>
            <a:r>
              <a:rPr lang="en-US" sz="3200" dirty="0">
                <a:latin typeface="Amasis MT Pro" panose="02040504050005020304" pitchFamily="18" charset="0"/>
              </a:rPr>
              <a:t>Work division</a:t>
            </a:r>
          </a:p>
          <a:p>
            <a:pPr marL="0" indent="0">
              <a:buNone/>
            </a:pPr>
            <a:endParaRPr lang="en-US" dirty="0">
              <a:latin typeface="Amasis MT Pro" panose="02040504050005020304" pitchFamily="18" charset="0"/>
            </a:endParaRPr>
          </a:p>
          <a:p>
            <a:endParaRPr lang="en-US" dirty="0">
              <a:latin typeface="Amasis MT Pro" panose="02040504050005020304" pitchFamily="18" charset="0"/>
            </a:endParaRPr>
          </a:p>
          <a:p>
            <a:endParaRPr lang="en-IN" dirty="0"/>
          </a:p>
        </p:txBody>
      </p:sp>
      <p:sp>
        <p:nvSpPr>
          <p:cNvPr id="20" name="Rectangle 19">
            <a:extLst>
              <a:ext uri="{FF2B5EF4-FFF2-40B4-BE49-F238E27FC236}">
                <a16:creationId xmlns:a16="http://schemas.microsoft.com/office/drawing/2014/main" id="{8FB4235C-4505-46C7-AD8F-8769A197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noFill/>
          <a:ln w="6350" cap="sq" cmpd="sng" algn="ctr">
            <a:solidFill>
              <a:schemeClr val="tx1"/>
            </a:solidFill>
            <a:prstDash val="solid"/>
            <a:miter lim="800000"/>
          </a:ln>
          <a:effectLst>
            <a:softEdge rad="0"/>
          </a:effectLst>
        </p:spPr>
      </p:sp>
    </p:spTree>
    <p:extLst>
      <p:ext uri="{BB962C8B-B14F-4D97-AF65-F5344CB8AC3E}">
        <p14:creationId xmlns:p14="http://schemas.microsoft.com/office/powerpoint/2010/main" val="6412444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248703C-9C8C-43EE-8B0B-5A8D714F9705}"/>
              </a:ext>
            </a:extLst>
          </p:cNvPr>
          <p:cNvSpPr>
            <a:spLocks noGrp="1"/>
          </p:cNvSpPr>
          <p:nvPr>
            <p:ph type="title"/>
          </p:nvPr>
        </p:nvSpPr>
        <p:spPr>
          <a:xfrm>
            <a:off x="676240" y="875324"/>
            <a:ext cx="3536510" cy="2713450"/>
          </a:xfrm>
        </p:spPr>
        <p:txBody>
          <a:bodyPr>
            <a:normAutofit/>
          </a:bodyPr>
          <a:lstStyle/>
          <a:p>
            <a:pPr algn="ctr"/>
            <a:r>
              <a:rPr lang="en-US" sz="3600" dirty="0">
                <a:solidFill>
                  <a:schemeClr val="tx1"/>
                </a:solidFill>
                <a:latin typeface="Algerian" panose="04020705040A02060702" pitchFamily="82" charset="0"/>
              </a:rPr>
              <a:t>Introduction</a:t>
            </a:r>
            <a:br>
              <a:rPr lang="en-US" sz="3600" dirty="0">
                <a:solidFill>
                  <a:schemeClr val="tx1"/>
                </a:solidFill>
                <a:latin typeface="Algerian" panose="04020705040A02060702" pitchFamily="82" charset="0"/>
              </a:rPr>
            </a:br>
            <a:r>
              <a:rPr lang="en-US" sz="3600" dirty="0">
                <a:solidFill>
                  <a:schemeClr val="tx1"/>
                </a:solidFill>
                <a:latin typeface="Algerian" panose="04020705040A02060702" pitchFamily="82" charset="0"/>
              </a:rPr>
              <a:t>&amp;PROBLEM STATEMENT</a:t>
            </a:r>
            <a:endParaRPr lang="en-IN" sz="3600"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CB5F44A-0812-4345-844C-BABD0C2529A3}"/>
              </a:ext>
            </a:extLst>
          </p:cNvPr>
          <p:cNvSpPr>
            <a:spLocks noGrp="1"/>
          </p:cNvSpPr>
          <p:nvPr>
            <p:ph idx="1"/>
          </p:nvPr>
        </p:nvSpPr>
        <p:spPr>
          <a:xfrm>
            <a:off x="4865715" y="237745"/>
            <a:ext cx="6861465" cy="6382512"/>
          </a:xfrm>
        </p:spPr>
        <p:txBody>
          <a:bodyPr anchor="ctr">
            <a:normAutofit/>
          </a:bodyPr>
          <a:lstStyle/>
          <a:p>
            <a:pPr>
              <a:buFont typeface="Wingdings" panose="05000000000000000000" pitchFamily="2" charset="2"/>
              <a:buChar char="v"/>
            </a:pPr>
            <a:r>
              <a:rPr lang="en-US" sz="2400" dirty="0">
                <a:latin typeface="Amasis MT Pro" panose="02040504050005020304" pitchFamily="18" charset="0"/>
              </a:rPr>
              <a:t>We have many food delivery apps like Swiggy, Zomato, Eat Sure etc. </a:t>
            </a:r>
          </a:p>
          <a:p>
            <a:pPr>
              <a:buFont typeface="Wingdings" panose="05000000000000000000" pitchFamily="2" charset="2"/>
              <a:buChar char="v"/>
            </a:pPr>
            <a:r>
              <a:rPr lang="en-US" sz="2400" dirty="0">
                <a:latin typeface="Amasis MT Pro" panose="02040504050005020304" pitchFamily="18" charset="0"/>
              </a:rPr>
              <a:t>Daily thousands of orders are made through these apps. In most cases, a driver should take more than one order at a time and deliver the same to respective customers in the given time.</a:t>
            </a:r>
          </a:p>
          <a:p>
            <a:pPr>
              <a:buFont typeface="Wingdings" panose="05000000000000000000" pitchFamily="2" charset="2"/>
              <a:buChar char="v"/>
            </a:pPr>
            <a:r>
              <a:rPr lang="en-US" sz="2400" dirty="0">
                <a:latin typeface="Amasis MT Pro" panose="02040504050005020304" pitchFamily="18" charset="0"/>
              </a:rPr>
              <a:t>So, in order to deliver all orders at the given time the delivery executive should choose the optimal path from source to destination.</a:t>
            </a:r>
          </a:p>
          <a:p>
            <a:pPr>
              <a:buFont typeface="Wingdings" panose="05000000000000000000" pitchFamily="2" charset="2"/>
              <a:buChar char="v"/>
            </a:pPr>
            <a:r>
              <a:rPr lang="en-IN" sz="2400" dirty="0">
                <a:latin typeface="Amasis MT Pro" panose="02040504050005020304" pitchFamily="18" charset="0"/>
              </a:rPr>
              <a:t>He should delivery in time with minimum distance so he can save his time and get profit .</a:t>
            </a:r>
          </a:p>
          <a:p>
            <a:pPr>
              <a:buFont typeface="Wingdings" panose="05000000000000000000" pitchFamily="2" charset="2"/>
              <a:buChar char="v"/>
            </a:pPr>
            <a:r>
              <a:rPr lang="en-IN" sz="2400" dirty="0">
                <a:latin typeface="Amasis MT Pro" panose="02040504050005020304" pitchFamily="18" charset="0"/>
              </a:rPr>
              <a:t>Here the condition is he should visit all the ordered cities and return to the start point.</a:t>
            </a:r>
          </a:p>
        </p:txBody>
      </p:sp>
      <p:pic>
        <p:nvPicPr>
          <p:cNvPr id="1026" name="Picture 2" descr="ZestBrains | On Demand Food Delivery Application">
            <a:extLst>
              <a:ext uri="{FF2B5EF4-FFF2-40B4-BE49-F238E27FC236}">
                <a16:creationId xmlns:a16="http://schemas.microsoft.com/office/drawing/2014/main" id="{CF38F625-0A1C-458B-90B3-3C4871CB2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84" y="3195485"/>
            <a:ext cx="4400711" cy="293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78095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A8C171-A4F0-4EC4-830D-DDA4135083D0}"/>
              </a:ext>
            </a:extLst>
          </p:cNvPr>
          <p:cNvSpPr txBox="1"/>
          <p:nvPr/>
        </p:nvSpPr>
        <p:spPr>
          <a:xfrm>
            <a:off x="470335" y="630443"/>
            <a:ext cx="11106314" cy="6647974"/>
          </a:xfrm>
          <a:prstGeom prst="rect">
            <a:avLst/>
          </a:prstGeom>
          <a:noFill/>
        </p:spPr>
        <p:txBody>
          <a:bodyPr wrap="square">
            <a:spAutoFit/>
          </a:bodyPr>
          <a:lstStyle/>
          <a:p>
            <a:r>
              <a:rPr lang="en-IN" sz="2400" b="1" dirty="0">
                <a:solidFill>
                  <a:schemeClr val="accent2">
                    <a:lumMod val="50000"/>
                  </a:schemeClr>
                </a:solidFill>
              </a:rPr>
              <a:t>Existing</a:t>
            </a:r>
            <a:r>
              <a:rPr lang="en-US" sz="2400" b="1" dirty="0">
                <a:solidFill>
                  <a:schemeClr val="accent2">
                    <a:lumMod val="50000"/>
                  </a:schemeClr>
                </a:solidFill>
                <a:latin typeface="Amasis MT Pro" panose="02040504050005020304" pitchFamily="18" charset="0"/>
              </a:rPr>
              <a:t> way of delivery:</a:t>
            </a:r>
          </a:p>
          <a:p>
            <a:pPr>
              <a:buFont typeface="Wingdings" panose="05000000000000000000" pitchFamily="2" charset="2"/>
              <a:buChar char="Ø"/>
            </a:pPr>
            <a:endParaRPr lang="en-US" sz="18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r>
              <a:rPr lang="en-US" sz="2000" dirty="0">
                <a:solidFill>
                  <a:schemeClr val="accent2">
                    <a:lumMod val="50000"/>
                  </a:schemeClr>
                </a:solidFill>
                <a:latin typeface="Amasis MT Pro" panose="02040504050005020304" pitchFamily="18" charset="0"/>
              </a:rPr>
              <a:t>Presently the order delivery system ,they  deliver randomly to a location without comparing the distances.</a:t>
            </a:r>
          </a:p>
          <a:p>
            <a:pPr>
              <a:buFont typeface="Wingdings" panose="05000000000000000000" pitchFamily="2" charset="2"/>
              <a:buChar char="Ø"/>
            </a:pPr>
            <a:endParaRPr lang="en-US" sz="20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r>
              <a:rPr lang="en-US" sz="2000" dirty="0">
                <a:solidFill>
                  <a:schemeClr val="accent2">
                    <a:lumMod val="50000"/>
                  </a:schemeClr>
                </a:solidFill>
                <a:latin typeface="Amasis MT Pro" panose="02040504050005020304" pitchFamily="18" charset="0"/>
              </a:rPr>
              <a:t>This makes them into loss of profit and time waste.</a:t>
            </a:r>
          </a:p>
          <a:p>
            <a:pPr>
              <a:buFont typeface="Wingdings" panose="05000000000000000000" pitchFamily="2" charset="2"/>
              <a:buChar char="Ø"/>
            </a:pPr>
            <a:endParaRPr lang="en-US" sz="20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r>
              <a:rPr lang="en-US" sz="2000" dirty="0">
                <a:solidFill>
                  <a:schemeClr val="accent2">
                    <a:lumMod val="50000"/>
                  </a:schemeClr>
                </a:solidFill>
                <a:latin typeface="Amasis MT Pro" panose="02040504050005020304" pitchFamily="18" charset="0"/>
              </a:rPr>
              <a:t>If they got four orders, they pick the order and  they go randomly to deliver it one by one. Here if they go random without checking distances, they miss the shortest path to the same destination.</a:t>
            </a:r>
          </a:p>
          <a:p>
            <a:pPr>
              <a:buFont typeface="Wingdings" panose="05000000000000000000" pitchFamily="2" charset="2"/>
              <a:buChar char="Ø"/>
            </a:pPr>
            <a:endParaRPr lang="en-US" sz="20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r>
              <a:rPr lang="en-US" sz="2000" dirty="0">
                <a:solidFill>
                  <a:schemeClr val="accent2">
                    <a:lumMod val="50000"/>
                  </a:schemeClr>
                </a:solidFill>
                <a:latin typeface="Amasis MT Pro" panose="02040504050005020304" pitchFamily="18" charset="0"/>
              </a:rPr>
              <a:t>In which it save them much time and profit in transportation.</a:t>
            </a:r>
          </a:p>
          <a:p>
            <a:pPr>
              <a:buFont typeface="Wingdings" panose="05000000000000000000" pitchFamily="2" charset="2"/>
              <a:buChar char="Ø"/>
            </a:pPr>
            <a:endParaRPr lang="en-US" sz="20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r>
              <a:rPr lang="en-US" sz="2000" dirty="0">
                <a:solidFill>
                  <a:schemeClr val="accent2">
                    <a:lumMod val="50000"/>
                  </a:schemeClr>
                </a:solidFill>
                <a:latin typeface="Amasis MT Pro" panose="02040504050005020304" pitchFamily="18" charset="0"/>
              </a:rPr>
              <a:t>So , in this way the present ordering system in going on .</a:t>
            </a:r>
          </a:p>
          <a:p>
            <a:pPr>
              <a:buFont typeface="Wingdings" panose="05000000000000000000" pitchFamily="2" charset="2"/>
              <a:buChar char="Ø"/>
            </a:pPr>
            <a:endParaRPr lang="en-US" sz="20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r>
              <a:rPr lang="en-US" sz="2000" dirty="0">
                <a:solidFill>
                  <a:schemeClr val="accent2">
                    <a:lumMod val="50000"/>
                  </a:schemeClr>
                </a:solidFill>
                <a:latin typeface="Amasis MT Pro" panose="02040504050005020304" pitchFamily="18" charset="0"/>
              </a:rPr>
              <a:t>In which we can have a solution for this issue with the help of our proposed method.</a:t>
            </a:r>
          </a:p>
          <a:p>
            <a:pPr>
              <a:buFont typeface="Wingdings" panose="05000000000000000000" pitchFamily="2" charset="2"/>
              <a:buChar char="Ø"/>
            </a:pPr>
            <a:endParaRPr lang="en-US" dirty="0">
              <a:solidFill>
                <a:schemeClr val="accent2">
                  <a:lumMod val="50000"/>
                </a:schemeClr>
              </a:solidFill>
              <a:latin typeface="Amasis MT Pro" panose="02040504050005020304" pitchFamily="18" charset="0"/>
            </a:endParaRPr>
          </a:p>
          <a:p>
            <a:pPr>
              <a:buFont typeface="Wingdings" panose="05000000000000000000" pitchFamily="2" charset="2"/>
              <a:buChar char="Ø"/>
            </a:pPr>
            <a:endParaRPr lang="en-US" dirty="0">
              <a:solidFill>
                <a:schemeClr val="accent2">
                  <a:lumMod val="50000"/>
                </a:schemeClr>
              </a:solidFill>
              <a:latin typeface="Amasis MT Pro" panose="02040504050005020304" pitchFamily="18" charset="0"/>
            </a:endParaRPr>
          </a:p>
          <a:p>
            <a:pPr>
              <a:buFont typeface="Wingdings" panose="05000000000000000000" pitchFamily="2" charset="2"/>
              <a:buChar char="Ø"/>
            </a:pPr>
            <a:endParaRPr lang="en-US" sz="18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endParaRPr lang="en-US" sz="1800" dirty="0">
              <a:solidFill>
                <a:schemeClr val="accent2">
                  <a:lumMod val="50000"/>
                </a:schemeClr>
              </a:solidFill>
              <a:latin typeface="Amasis MT Pro" panose="02040504050005020304" pitchFamily="18" charset="0"/>
            </a:endParaRPr>
          </a:p>
          <a:p>
            <a:pPr>
              <a:buFont typeface="Wingdings" panose="05000000000000000000" pitchFamily="2" charset="2"/>
              <a:buChar char="Ø"/>
            </a:pPr>
            <a:endParaRPr lang="en-US" sz="1800" dirty="0">
              <a:latin typeface="Amasis MT Pro" panose="02040504050005020304" pitchFamily="18" charset="0"/>
            </a:endParaRPr>
          </a:p>
          <a:p>
            <a:endParaRPr lang="en-US" sz="1800" dirty="0">
              <a:latin typeface="Amasis MT Pro" panose="02040504050005020304" pitchFamily="18" charset="0"/>
            </a:endParaRPr>
          </a:p>
        </p:txBody>
      </p:sp>
      <p:sp>
        <p:nvSpPr>
          <p:cNvPr id="20" name="TextBox 19">
            <a:extLst>
              <a:ext uri="{FF2B5EF4-FFF2-40B4-BE49-F238E27FC236}">
                <a16:creationId xmlns:a16="http://schemas.microsoft.com/office/drawing/2014/main" id="{5B1D3297-B7F9-4BC4-9D36-229EFB282624}"/>
              </a:ext>
            </a:extLst>
          </p:cNvPr>
          <p:cNvSpPr txBox="1"/>
          <p:nvPr/>
        </p:nvSpPr>
        <p:spPr>
          <a:xfrm>
            <a:off x="3047281" y="2136339"/>
            <a:ext cx="6094562" cy="646331"/>
          </a:xfrm>
          <a:prstGeom prst="rect">
            <a:avLst/>
          </a:prstGeom>
          <a:noFill/>
        </p:spPr>
        <p:txBody>
          <a:bodyPr wrap="square">
            <a:spAutoFit/>
          </a:bodyPr>
          <a:lstStyle/>
          <a:p>
            <a:endParaRPr lang="en-IN" dirty="0"/>
          </a:p>
          <a:p>
            <a:endParaRPr lang="en-IN" dirty="0"/>
          </a:p>
        </p:txBody>
      </p:sp>
    </p:spTree>
    <p:extLst>
      <p:ext uri="{BB962C8B-B14F-4D97-AF65-F5344CB8AC3E}">
        <p14:creationId xmlns:p14="http://schemas.microsoft.com/office/powerpoint/2010/main" val="1635634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16" name="Rectangle 15">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3" name="TextBox 2">
            <a:extLst>
              <a:ext uri="{FF2B5EF4-FFF2-40B4-BE49-F238E27FC236}">
                <a16:creationId xmlns:a16="http://schemas.microsoft.com/office/drawing/2014/main" id="{60BF3FDD-C520-4957-B5CE-A76B4E3CCB71}"/>
              </a:ext>
            </a:extLst>
          </p:cNvPr>
          <p:cNvSpPr txBox="1"/>
          <p:nvPr/>
        </p:nvSpPr>
        <p:spPr>
          <a:xfrm>
            <a:off x="6579450" y="727627"/>
            <a:ext cx="4957553" cy="164592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800" dirty="0">
              <a:solidFill>
                <a:schemeClr val="tx1">
                  <a:lumMod val="85000"/>
                  <a:lumOff val="15000"/>
                </a:schemeClr>
              </a:solidFill>
              <a:latin typeface="+mj-lt"/>
            </a:endParaRPr>
          </a:p>
        </p:txBody>
      </p:sp>
      <p:sp>
        <p:nvSpPr>
          <p:cNvPr id="18" name="Rectangle 17">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sp>
      <p:sp>
        <p:nvSpPr>
          <p:cNvPr id="20" name="Rectangle 19">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sp>
      <p:sp>
        <p:nvSpPr>
          <p:cNvPr id="23" name="TextBox 4">
            <a:extLst>
              <a:ext uri="{FF2B5EF4-FFF2-40B4-BE49-F238E27FC236}">
                <a16:creationId xmlns:a16="http://schemas.microsoft.com/office/drawing/2014/main" id="{F8BB0B49-1856-4F8D-97CF-A1E3DF53E8BB}"/>
              </a:ext>
            </a:extLst>
          </p:cNvPr>
          <p:cNvSpPr txBox="1"/>
          <p:nvPr/>
        </p:nvSpPr>
        <p:spPr>
          <a:xfrm>
            <a:off x="6296309" y="892220"/>
            <a:ext cx="4957554" cy="4801214"/>
          </a:xfrm>
          <a:prstGeom prst="rect">
            <a:avLst/>
          </a:prstGeom>
        </p:spPr>
        <p:txBody>
          <a:bodyPr vert="horz" lIns="91440" tIns="45720" rIns="91440" bIns="45720" rtlCol="0">
            <a:normAutofit/>
          </a:bodyPr>
          <a:lstStyle/>
          <a:p>
            <a:pPr indent="-182880">
              <a:lnSpc>
                <a:spcPct val="90000"/>
              </a:lnSpc>
              <a:spcAft>
                <a:spcPts val="600"/>
              </a:spcAft>
              <a:buClr>
                <a:schemeClr val="tx1">
                  <a:lumMod val="85000"/>
                  <a:lumOff val="15000"/>
                </a:schemeClr>
              </a:buClr>
              <a:buFont typeface="Garamond" pitchFamily="18" charset="0"/>
              <a:buChar char="◦"/>
            </a:pPr>
            <a:r>
              <a:rPr lang="en-US" dirty="0"/>
              <a:t>GREEDY APPROACH:</a:t>
            </a:r>
          </a:p>
          <a:p>
            <a:pPr indent="-182880">
              <a:lnSpc>
                <a:spcPct val="90000"/>
              </a:lnSpc>
              <a:spcAft>
                <a:spcPts val="600"/>
              </a:spcAft>
              <a:buClr>
                <a:schemeClr val="tx1">
                  <a:lumMod val="85000"/>
                  <a:lumOff val="15000"/>
                </a:schemeClr>
              </a:buClr>
              <a:buFont typeface="Garamond" pitchFamily="18" charset="0"/>
              <a:buChar char="◦"/>
            </a:pPr>
            <a:endParaRPr lang="en-US" dirty="0"/>
          </a:p>
          <a:p>
            <a:pPr indent="-182880">
              <a:lnSpc>
                <a:spcPct val="90000"/>
              </a:lnSpc>
              <a:spcAft>
                <a:spcPts val="600"/>
              </a:spcAft>
              <a:buClr>
                <a:schemeClr val="tx1">
                  <a:lumMod val="85000"/>
                  <a:lumOff val="15000"/>
                </a:schemeClr>
              </a:buClr>
              <a:buFont typeface="Garamond" pitchFamily="18" charset="0"/>
              <a:buChar char="◦"/>
            </a:pPr>
            <a:r>
              <a:rPr lang="en-US" dirty="0"/>
              <a:t>So, for this problem we came up with a solution called greedy method.</a:t>
            </a:r>
          </a:p>
          <a:p>
            <a:pPr indent="-182880">
              <a:lnSpc>
                <a:spcPct val="90000"/>
              </a:lnSpc>
              <a:spcAft>
                <a:spcPts val="600"/>
              </a:spcAft>
              <a:buClr>
                <a:schemeClr val="tx1">
                  <a:lumMod val="85000"/>
                  <a:lumOff val="15000"/>
                </a:schemeClr>
              </a:buClr>
              <a:buFont typeface="Garamond" pitchFamily="18" charset="0"/>
              <a:buChar char="◦"/>
            </a:pPr>
            <a:r>
              <a:rPr lang="en-US" dirty="0"/>
              <a:t>In this method first of all he should note all the delivery distances from his point.</a:t>
            </a:r>
          </a:p>
          <a:p>
            <a:pPr indent="-182880">
              <a:lnSpc>
                <a:spcPct val="90000"/>
              </a:lnSpc>
              <a:spcAft>
                <a:spcPts val="600"/>
              </a:spcAft>
              <a:buClr>
                <a:schemeClr val="tx1">
                  <a:lumMod val="85000"/>
                  <a:lumOff val="15000"/>
                </a:schemeClr>
              </a:buClr>
              <a:buFont typeface="Garamond" pitchFamily="18" charset="0"/>
              <a:buChar char="◦"/>
            </a:pPr>
            <a:r>
              <a:rPr lang="en-US" dirty="0"/>
              <a:t>Now, he should choose the less distance delivery address and go to delivery first there.</a:t>
            </a:r>
          </a:p>
          <a:p>
            <a:pPr indent="-182880">
              <a:lnSpc>
                <a:spcPct val="90000"/>
              </a:lnSpc>
              <a:spcAft>
                <a:spcPts val="600"/>
              </a:spcAft>
              <a:buClr>
                <a:schemeClr val="tx1">
                  <a:lumMod val="85000"/>
                  <a:lumOff val="15000"/>
                </a:schemeClr>
              </a:buClr>
              <a:buFont typeface="Garamond" pitchFamily="18" charset="0"/>
              <a:buChar char="◦"/>
            </a:pPr>
            <a:r>
              <a:rPr lang="en-US" dirty="0"/>
              <a:t>Next ,from that city/address he should note the other distances for given delivery address and choose the least one and go to that address next.</a:t>
            </a:r>
          </a:p>
          <a:p>
            <a:pPr indent="-182880">
              <a:lnSpc>
                <a:spcPct val="90000"/>
              </a:lnSpc>
              <a:spcAft>
                <a:spcPts val="600"/>
              </a:spcAft>
              <a:buClr>
                <a:schemeClr val="tx1">
                  <a:lumMod val="85000"/>
                  <a:lumOff val="15000"/>
                </a:schemeClr>
              </a:buClr>
              <a:buFont typeface="Garamond" pitchFamily="18" charset="0"/>
              <a:buChar char="◦"/>
            </a:pPr>
            <a:r>
              <a:rPr lang="en-US" dirty="0"/>
              <a:t>In this way he have to make a list and select the least distance delivery from the list and at last he will return to the same point where he started.</a:t>
            </a:r>
          </a:p>
          <a:p>
            <a:pPr indent="-182880">
              <a:lnSpc>
                <a:spcPct val="90000"/>
              </a:lnSpc>
              <a:spcAft>
                <a:spcPts val="600"/>
              </a:spcAft>
              <a:buClr>
                <a:schemeClr val="tx1">
                  <a:lumMod val="85000"/>
                  <a:lumOff val="15000"/>
                </a:schemeClr>
              </a:buClr>
              <a:buFont typeface="Garamond" pitchFamily="18" charset="0"/>
              <a:buChar char="◦"/>
            </a:pPr>
            <a:endParaRPr lang="en-US" sz="1400" dirty="0"/>
          </a:p>
        </p:txBody>
      </p:sp>
      <p:sp>
        <p:nvSpPr>
          <p:cNvPr id="22" name="TextBox 21">
            <a:extLst>
              <a:ext uri="{FF2B5EF4-FFF2-40B4-BE49-F238E27FC236}">
                <a16:creationId xmlns:a16="http://schemas.microsoft.com/office/drawing/2014/main" id="{FB9F229A-175A-43D3-864C-30A738A24265}"/>
              </a:ext>
            </a:extLst>
          </p:cNvPr>
          <p:cNvSpPr txBox="1"/>
          <p:nvPr/>
        </p:nvSpPr>
        <p:spPr>
          <a:xfrm>
            <a:off x="1534330" y="2184324"/>
            <a:ext cx="4844811" cy="1588127"/>
          </a:xfrm>
          <a:prstGeom prst="rect">
            <a:avLst/>
          </a:prstGeom>
          <a:noFill/>
        </p:spPr>
        <p:txBody>
          <a:bodyPr wrap="square">
            <a:spAutoFit/>
          </a:bodyPr>
          <a:lstStyle/>
          <a:p>
            <a:pPr>
              <a:lnSpc>
                <a:spcPct val="90000"/>
              </a:lnSpc>
              <a:spcBef>
                <a:spcPct val="0"/>
              </a:spcBef>
              <a:spcAft>
                <a:spcPts val="600"/>
              </a:spcAft>
            </a:pPr>
            <a:r>
              <a:rPr lang="en-US" sz="5400" dirty="0">
                <a:solidFill>
                  <a:schemeClr val="tx1">
                    <a:lumMod val="85000"/>
                    <a:lumOff val="15000"/>
                  </a:schemeClr>
                </a:solidFill>
                <a:latin typeface="+mj-lt"/>
              </a:rPr>
              <a:t>Proposed Solution</a:t>
            </a:r>
          </a:p>
        </p:txBody>
      </p:sp>
    </p:spTree>
    <p:extLst>
      <p:ext uri="{BB962C8B-B14F-4D97-AF65-F5344CB8AC3E}">
        <p14:creationId xmlns:p14="http://schemas.microsoft.com/office/powerpoint/2010/main" val="157334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B04F24-C92B-457D-96E8-D62C60890CEC}"/>
              </a:ext>
            </a:extLst>
          </p:cNvPr>
          <p:cNvPicPr>
            <a:picLocks noChangeAspect="1"/>
          </p:cNvPicPr>
          <p:nvPr/>
        </p:nvPicPr>
        <p:blipFill>
          <a:blip r:embed="rId2"/>
          <a:stretch>
            <a:fillRect/>
          </a:stretch>
        </p:blipFill>
        <p:spPr>
          <a:xfrm>
            <a:off x="0" y="69247"/>
            <a:ext cx="12192000" cy="6719506"/>
          </a:xfrm>
          <a:prstGeom prst="rect">
            <a:avLst/>
          </a:prstGeom>
        </p:spPr>
      </p:pic>
    </p:spTree>
    <p:extLst>
      <p:ext uri="{BB962C8B-B14F-4D97-AF65-F5344CB8AC3E}">
        <p14:creationId xmlns:p14="http://schemas.microsoft.com/office/powerpoint/2010/main" val="228130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1AC5CDA-780E-4C4D-82FA-084C8241168D}"/>
              </a:ext>
            </a:extLst>
          </p:cNvPr>
          <p:cNvGraphicFramePr>
            <a:graphicFrameLocks noGrp="1"/>
          </p:cNvGraphicFramePr>
          <p:nvPr>
            <p:extLst>
              <p:ext uri="{D42A27DB-BD31-4B8C-83A1-F6EECF244321}">
                <p14:modId xmlns:p14="http://schemas.microsoft.com/office/powerpoint/2010/main" val="3969262456"/>
              </p:ext>
            </p:extLst>
          </p:nvPr>
        </p:nvGraphicFramePr>
        <p:xfrm>
          <a:off x="1850845" y="1530549"/>
          <a:ext cx="8127999" cy="333756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796680897"/>
                    </a:ext>
                  </a:extLst>
                </a:gridCol>
                <a:gridCol w="903111">
                  <a:extLst>
                    <a:ext uri="{9D8B030D-6E8A-4147-A177-3AD203B41FA5}">
                      <a16:colId xmlns:a16="http://schemas.microsoft.com/office/drawing/2014/main" val="900666267"/>
                    </a:ext>
                  </a:extLst>
                </a:gridCol>
                <a:gridCol w="903111">
                  <a:extLst>
                    <a:ext uri="{9D8B030D-6E8A-4147-A177-3AD203B41FA5}">
                      <a16:colId xmlns:a16="http://schemas.microsoft.com/office/drawing/2014/main" val="2430118367"/>
                    </a:ext>
                  </a:extLst>
                </a:gridCol>
                <a:gridCol w="903111">
                  <a:extLst>
                    <a:ext uri="{9D8B030D-6E8A-4147-A177-3AD203B41FA5}">
                      <a16:colId xmlns:a16="http://schemas.microsoft.com/office/drawing/2014/main" val="2592893884"/>
                    </a:ext>
                  </a:extLst>
                </a:gridCol>
                <a:gridCol w="903111">
                  <a:extLst>
                    <a:ext uri="{9D8B030D-6E8A-4147-A177-3AD203B41FA5}">
                      <a16:colId xmlns:a16="http://schemas.microsoft.com/office/drawing/2014/main" val="3585392066"/>
                    </a:ext>
                  </a:extLst>
                </a:gridCol>
                <a:gridCol w="903111">
                  <a:extLst>
                    <a:ext uri="{9D8B030D-6E8A-4147-A177-3AD203B41FA5}">
                      <a16:colId xmlns:a16="http://schemas.microsoft.com/office/drawing/2014/main" val="1402736332"/>
                    </a:ext>
                  </a:extLst>
                </a:gridCol>
                <a:gridCol w="903111">
                  <a:extLst>
                    <a:ext uri="{9D8B030D-6E8A-4147-A177-3AD203B41FA5}">
                      <a16:colId xmlns:a16="http://schemas.microsoft.com/office/drawing/2014/main" val="3029547567"/>
                    </a:ext>
                  </a:extLst>
                </a:gridCol>
                <a:gridCol w="903111">
                  <a:extLst>
                    <a:ext uri="{9D8B030D-6E8A-4147-A177-3AD203B41FA5}">
                      <a16:colId xmlns:a16="http://schemas.microsoft.com/office/drawing/2014/main" val="3395386694"/>
                    </a:ext>
                  </a:extLst>
                </a:gridCol>
                <a:gridCol w="903111">
                  <a:extLst>
                    <a:ext uri="{9D8B030D-6E8A-4147-A177-3AD203B41FA5}">
                      <a16:colId xmlns:a16="http://schemas.microsoft.com/office/drawing/2014/main" val="2583910221"/>
                    </a:ext>
                  </a:extLst>
                </a:gridCol>
              </a:tblGrid>
              <a:tr h="370840">
                <a:tc>
                  <a:txBody>
                    <a:bodyPr/>
                    <a:lstStyle/>
                    <a:p>
                      <a:endParaRPr lang="en-IN"/>
                    </a:p>
                  </a:txBody>
                  <a:tcPr/>
                </a:tc>
                <a:tc>
                  <a:txBody>
                    <a:bodyPr/>
                    <a:lstStyle/>
                    <a:p>
                      <a:r>
                        <a:rPr lang="en-IN" dirty="0"/>
                        <a:t>H1</a:t>
                      </a:r>
                    </a:p>
                  </a:txBody>
                  <a:tcPr/>
                </a:tc>
                <a:tc>
                  <a:txBody>
                    <a:bodyPr/>
                    <a:lstStyle/>
                    <a:p>
                      <a:r>
                        <a:rPr lang="en-IN" dirty="0"/>
                        <a:t>H2</a:t>
                      </a:r>
                    </a:p>
                  </a:txBody>
                  <a:tcPr/>
                </a:tc>
                <a:tc>
                  <a:txBody>
                    <a:bodyPr/>
                    <a:lstStyle/>
                    <a:p>
                      <a:r>
                        <a:rPr lang="en-IN" dirty="0"/>
                        <a:t>H3</a:t>
                      </a:r>
                    </a:p>
                  </a:txBody>
                  <a:tcPr/>
                </a:tc>
                <a:tc>
                  <a:txBody>
                    <a:bodyPr/>
                    <a:lstStyle/>
                    <a:p>
                      <a:r>
                        <a:rPr lang="en-IN" dirty="0"/>
                        <a:t>H4</a:t>
                      </a:r>
                    </a:p>
                  </a:txBody>
                  <a:tcPr/>
                </a:tc>
                <a:tc>
                  <a:txBody>
                    <a:bodyPr/>
                    <a:lstStyle/>
                    <a:p>
                      <a:r>
                        <a:rPr lang="en-IN" dirty="0"/>
                        <a:t>H5</a:t>
                      </a:r>
                    </a:p>
                  </a:txBody>
                  <a:tcPr/>
                </a:tc>
                <a:tc>
                  <a:txBody>
                    <a:bodyPr/>
                    <a:lstStyle/>
                    <a:p>
                      <a:r>
                        <a:rPr lang="en-IN" dirty="0"/>
                        <a:t>H6</a:t>
                      </a:r>
                    </a:p>
                  </a:txBody>
                  <a:tcPr/>
                </a:tc>
                <a:tc>
                  <a:txBody>
                    <a:bodyPr/>
                    <a:lstStyle/>
                    <a:p>
                      <a:r>
                        <a:rPr lang="en-IN" dirty="0"/>
                        <a:t>H7</a:t>
                      </a:r>
                    </a:p>
                  </a:txBody>
                  <a:tcPr/>
                </a:tc>
                <a:tc>
                  <a:txBody>
                    <a:bodyPr/>
                    <a:lstStyle/>
                    <a:p>
                      <a:r>
                        <a:rPr lang="en-IN" dirty="0"/>
                        <a:t>H8</a:t>
                      </a:r>
                    </a:p>
                  </a:txBody>
                  <a:tcPr/>
                </a:tc>
                <a:extLst>
                  <a:ext uri="{0D108BD9-81ED-4DB2-BD59-A6C34878D82A}">
                    <a16:rowId xmlns:a16="http://schemas.microsoft.com/office/drawing/2014/main" val="3897552235"/>
                  </a:ext>
                </a:extLst>
              </a:tr>
              <a:tr h="370840">
                <a:tc>
                  <a:txBody>
                    <a:bodyPr/>
                    <a:lstStyle/>
                    <a:p>
                      <a:r>
                        <a:rPr lang="en-IN" dirty="0"/>
                        <a:t>H1</a:t>
                      </a:r>
                    </a:p>
                  </a:txBody>
                  <a:tcPr/>
                </a:tc>
                <a:tc>
                  <a:txBody>
                    <a:bodyPr/>
                    <a:lstStyle/>
                    <a:p>
                      <a:r>
                        <a:rPr lang="en-IN" dirty="0"/>
                        <a:t>0</a:t>
                      </a:r>
                    </a:p>
                  </a:txBody>
                  <a:tcPr/>
                </a:tc>
                <a:tc>
                  <a:txBody>
                    <a:bodyPr/>
                    <a:lstStyle/>
                    <a:p>
                      <a:r>
                        <a:rPr lang="en-IN" dirty="0"/>
                        <a:t>5</a:t>
                      </a:r>
                    </a:p>
                  </a:txBody>
                  <a:tcPr/>
                </a:tc>
                <a:tc>
                  <a:txBody>
                    <a:bodyPr/>
                    <a:lstStyle/>
                    <a:p>
                      <a:r>
                        <a:rPr lang="en-IN" dirty="0"/>
                        <a:t>---</a:t>
                      </a:r>
                    </a:p>
                  </a:txBody>
                  <a:tcPr/>
                </a:tc>
                <a:tc>
                  <a:txBody>
                    <a:bodyPr/>
                    <a:lstStyle/>
                    <a:p>
                      <a:r>
                        <a:rPr lang="en-IN" dirty="0"/>
                        <a:t>6</a:t>
                      </a:r>
                    </a:p>
                  </a:txBody>
                  <a:tcPr/>
                </a:tc>
                <a:tc>
                  <a:txBody>
                    <a:bodyPr/>
                    <a:lstStyle/>
                    <a:p>
                      <a:r>
                        <a:rPr lang="en-IN" dirty="0"/>
                        <a:t>--</a:t>
                      </a:r>
                    </a:p>
                  </a:txBody>
                  <a:tcPr/>
                </a:tc>
                <a:tc>
                  <a:txBody>
                    <a:bodyPr/>
                    <a:lstStyle/>
                    <a:p>
                      <a:r>
                        <a:rPr lang="en-IN" dirty="0"/>
                        <a:t>4</a:t>
                      </a:r>
                    </a:p>
                  </a:txBody>
                  <a:tcPr/>
                </a:tc>
                <a:tc>
                  <a:txBody>
                    <a:bodyPr/>
                    <a:lstStyle/>
                    <a:p>
                      <a:r>
                        <a:rPr lang="en-IN" dirty="0"/>
                        <a:t>--</a:t>
                      </a:r>
                    </a:p>
                  </a:txBody>
                  <a:tcPr/>
                </a:tc>
                <a:tc>
                  <a:txBody>
                    <a:bodyPr/>
                    <a:lstStyle/>
                    <a:p>
                      <a:r>
                        <a:rPr lang="en-IN" dirty="0"/>
                        <a:t>7</a:t>
                      </a:r>
                    </a:p>
                  </a:txBody>
                  <a:tcPr/>
                </a:tc>
                <a:extLst>
                  <a:ext uri="{0D108BD9-81ED-4DB2-BD59-A6C34878D82A}">
                    <a16:rowId xmlns:a16="http://schemas.microsoft.com/office/drawing/2014/main" val="3857324619"/>
                  </a:ext>
                </a:extLst>
              </a:tr>
              <a:tr h="370840">
                <a:tc>
                  <a:txBody>
                    <a:bodyPr/>
                    <a:lstStyle/>
                    <a:p>
                      <a:r>
                        <a:rPr lang="en-IN" dirty="0"/>
                        <a:t>H2</a:t>
                      </a:r>
                    </a:p>
                  </a:txBody>
                  <a:tcPr/>
                </a:tc>
                <a:tc>
                  <a:txBody>
                    <a:bodyPr/>
                    <a:lstStyle/>
                    <a:p>
                      <a:r>
                        <a:rPr lang="en-IN" dirty="0"/>
                        <a:t>5</a:t>
                      </a:r>
                    </a:p>
                  </a:txBody>
                  <a:tcPr/>
                </a:tc>
                <a:tc>
                  <a:txBody>
                    <a:bodyPr/>
                    <a:lstStyle/>
                    <a:p>
                      <a:r>
                        <a:rPr lang="en-IN" dirty="0"/>
                        <a:t>0</a:t>
                      </a:r>
                    </a:p>
                  </a:txBody>
                  <a:tcPr/>
                </a:tc>
                <a:tc>
                  <a:txBody>
                    <a:bodyPr/>
                    <a:lstStyle/>
                    <a:p>
                      <a:r>
                        <a:rPr lang="en-IN" dirty="0"/>
                        <a:t>2</a:t>
                      </a:r>
                    </a:p>
                  </a:txBody>
                  <a:tcPr/>
                </a:tc>
                <a:tc>
                  <a:txBody>
                    <a:bodyPr/>
                    <a:lstStyle/>
                    <a:p>
                      <a:r>
                        <a:rPr lang="en-IN" dirty="0"/>
                        <a:t>4</a:t>
                      </a:r>
                    </a:p>
                  </a:txBody>
                  <a:tcPr/>
                </a:tc>
                <a:tc>
                  <a:txBody>
                    <a:bodyPr/>
                    <a:lstStyle/>
                    <a:p>
                      <a:r>
                        <a:rPr lang="en-IN" dirty="0"/>
                        <a:t>3</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1799747642"/>
                  </a:ext>
                </a:extLst>
              </a:tr>
              <a:tr h="370840">
                <a:tc>
                  <a:txBody>
                    <a:bodyPr/>
                    <a:lstStyle/>
                    <a:p>
                      <a:r>
                        <a:rPr lang="en-IN" dirty="0"/>
                        <a:t>H3</a:t>
                      </a:r>
                    </a:p>
                  </a:txBody>
                  <a:tcPr/>
                </a:tc>
                <a:tc>
                  <a:txBody>
                    <a:bodyPr/>
                    <a:lstStyle/>
                    <a:p>
                      <a:r>
                        <a:rPr lang="en-IN" dirty="0"/>
                        <a:t>--</a:t>
                      </a:r>
                    </a:p>
                  </a:txBody>
                  <a:tcPr/>
                </a:tc>
                <a:tc>
                  <a:txBody>
                    <a:bodyPr/>
                    <a:lstStyle/>
                    <a:p>
                      <a:r>
                        <a:rPr lang="en-IN" dirty="0"/>
                        <a:t>2</a:t>
                      </a:r>
                    </a:p>
                  </a:txBody>
                  <a:tcPr/>
                </a:tc>
                <a:tc>
                  <a:txBody>
                    <a:bodyPr/>
                    <a:lstStyle/>
                    <a:p>
                      <a:r>
                        <a:rPr lang="en-IN" dirty="0"/>
                        <a:t>0</a:t>
                      </a:r>
                    </a:p>
                  </a:txBody>
                  <a:tcPr/>
                </a:tc>
                <a:tc>
                  <a:txBody>
                    <a:bodyPr/>
                    <a:lstStyle/>
                    <a:p>
                      <a:r>
                        <a:rPr lang="en-IN" dirty="0"/>
                        <a:t>1</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2078179256"/>
                  </a:ext>
                </a:extLst>
              </a:tr>
              <a:tr h="370840">
                <a:tc>
                  <a:txBody>
                    <a:bodyPr/>
                    <a:lstStyle/>
                    <a:p>
                      <a:r>
                        <a:rPr lang="en-IN" dirty="0"/>
                        <a:t>H4</a:t>
                      </a:r>
                    </a:p>
                  </a:txBody>
                  <a:tcPr/>
                </a:tc>
                <a:tc>
                  <a:txBody>
                    <a:bodyPr/>
                    <a:lstStyle/>
                    <a:p>
                      <a:r>
                        <a:rPr lang="en-IN" dirty="0"/>
                        <a:t>6</a:t>
                      </a:r>
                    </a:p>
                  </a:txBody>
                  <a:tcPr/>
                </a:tc>
                <a:tc>
                  <a:txBody>
                    <a:bodyPr/>
                    <a:lstStyle/>
                    <a:p>
                      <a:r>
                        <a:rPr lang="en-IN" dirty="0"/>
                        <a:t>4</a:t>
                      </a:r>
                    </a:p>
                  </a:txBody>
                  <a:tcPr/>
                </a:tc>
                <a:tc>
                  <a:txBody>
                    <a:bodyPr/>
                    <a:lstStyle/>
                    <a:p>
                      <a:r>
                        <a:rPr lang="en-IN" dirty="0"/>
                        <a:t>1</a:t>
                      </a:r>
                    </a:p>
                  </a:txBody>
                  <a:tcPr/>
                </a:tc>
                <a:tc>
                  <a:txBody>
                    <a:bodyPr/>
                    <a:lstStyle/>
                    <a:p>
                      <a:r>
                        <a:rPr lang="en-IN" dirty="0"/>
                        <a:t>0</a:t>
                      </a:r>
                    </a:p>
                  </a:txBody>
                  <a:tcPr/>
                </a:tc>
                <a:tc>
                  <a:txBody>
                    <a:bodyPr/>
                    <a:lstStyle/>
                    <a:p>
                      <a:r>
                        <a:rPr lang="en-IN" dirty="0"/>
                        <a:t>7</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extLst>
                  <a:ext uri="{0D108BD9-81ED-4DB2-BD59-A6C34878D82A}">
                    <a16:rowId xmlns:a16="http://schemas.microsoft.com/office/drawing/2014/main" val="3183543374"/>
                  </a:ext>
                </a:extLst>
              </a:tr>
              <a:tr h="370840">
                <a:tc>
                  <a:txBody>
                    <a:bodyPr/>
                    <a:lstStyle/>
                    <a:p>
                      <a:r>
                        <a:rPr lang="en-IN" dirty="0"/>
                        <a:t>H5</a:t>
                      </a:r>
                    </a:p>
                  </a:txBody>
                  <a:tcPr/>
                </a:tc>
                <a:tc>
                  <a:txBody>
                    <a:bodyPr/>
                    <a:lstStyle/>
                    <a:p>
                      <a:r>
                        <a:rPr lang="en-IN" dirty="0"/>
                        <a:t>---</a:t>
                      </a:r>
                    </a:p>
                  </a:txBody>
                  <a:tcPr/>
                </a:tc>
                <a:tc>
                  <a:txBody>
                    <a:bodyPr/>
                    <a:lstStyle/>
                    <a:p>
                      <a:r>
                        <a:rPr lang="en-IN" dirty="0"/>
                        <a:t>3</a:t>
                      </a:r>
                    </a:p>
                  </a:txBody>
                  <a:tcPr/>
                </a:tc>
                <a:tc>
                  <a:txBody>
                    <a:bodyPr/>
                    <a:lstStyle/>
                    <a:p>
                      <a:r>
                        <a:rPr lang="en-IN" dirty="0"/>
                        <a:t>--</a:t>
                      </a:r>
                    </a:p>
                  </a:txBody>
                  <a:tcPr/>
                </a:tc>
                <a:tc>
                  <a:txBody>
                    <a:bodyPr/>
                    <a:lstStyle/>
                    <a:p>
                      <a:r>
                        <a:rPr lang="en-IN" dirty="0"/>
                        <a:t>7</a:t>
                      </a:r>
                    </a:p>
                  </a:txBody>
                  <a:tcPr/>
                </a:tc>
                <a:tc>
                  <a:txBody>
                    <a:bodyPr/>
                    <a:lstStyle/>
                    <a:p>
                      <a:r>
                        <a:rPr lang="en-IN" dirty="0"/>
                        <a:t>0</a:t>
                      </a:r>
                    </a:p>
                  </a:txBody>
                  <a:tcPr/>
                </a:tc>
                <a:tc>
                  <a:txBody>
                    <a:bodyPr/>
                    <a:lstStyle/>
                    <a:p>
                      <a:r>
                        <a:rPr lang="en-IN" dirty="0"/>
                        <a:t>--</a:t>
                      </a:r>
                    </a:p>
                  </a:txBody>
                  <a:tcPr/>
                </a:tc>
                <a:tc>
                  <a:txBody>
                    <a:bodyPr/>
                    <a:lstStyle/>
                    <a:p>
                      <a:r>
                        <a:rPr lang="en-IN" dirty="0"/>
                        <a:t>6</a:t>
                      </a:r>
                    </a:p>
                  </a:txBody>
                  <a:tcPr/>
                </a:tc>
                <a:tc>
                  <a:txBody>
                    <a:bodyPr/>
                    <a:lstStyle/>
                    <a:p>
                      <a:r>
                        <a:rPr lang="en-IN" dirty="0"/>
                        <a:t>4</a:t>
                      </a:r>
                    </a:p>
                  </a:txBody>
                  <a:tcPr/>
                </a:tc>
                <a:extLst>
                  <a:ext uri="{0D108BD9-81ED-4DB2-BD59-A6C34878D82A}">
                    <a16:rowId xmlns:a16="http://schemas.microsoft.com/office/drawing/2014/main" val="137850247"/>
                  </a:ext>
                </a:extLst>
              </a:tr>
              <a:tr h="370840">
                <a:tc>
                  <a:txBody>
                    <a:bodyPr/>
                    <a:lstStyle/>
                    <a:p>
                      <a:r>
                        <a:rPr lang="en-IN" dirty="0"/>
                        <a:t>H6</a:t>
                      </a:r>
                    </a:p>
                  </a:txBody>
                  <a:tcPr/>
                </a:tc>
                <a:tc>
                  <a:txBody>
                    <a:bodyPr/>
                    <a:lstStyle/>
                    <a:p>
                      <a:r>
                        <a:rPr lang="en-IN" dirty="0"/>
                        <a:t>4</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3</a:t>
                      </a:r>
                    </a:p>
                  </a:txBody>
                  <a:tcPr/>
                </a:tc>
                <a:tc>
                  <a:txBody>
                    <a:bodyPr/>
                    <a:lstStyle/>
                    <a:p>
                      <a:r>
                        <a:rPr lang="en-IN" dirty="0"/>
                        <a:t>--</a:t>
                      </a:r>
                    </a:p>
                  </a:txBody>
                  <a:tcPr/>
                </a:tc>
                <a:extLst>
                  <a:ext uri="{0D108BD9-81ED-4DB2-BD59-A6C34878D82A}">
                    <a16:rowId xmlns:a16="http://schemas.microsoft.com/office/drawing/2014/main" val="1823131348"/>
                  </a:ext>
                </a:extLst>
              </a:tr>
              <a:tr h="370840">
                <a:tc>
                  <a:txBody>
                    <a:bodyPr/>
                    <a:lstStyle/>
                    <a:p>
                      <a:r>
                        <a:rPr lang="en-IN" dirty="0"/>
                        <a:t>H7</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6</a:t>
                      </a:r>
                    </a:p>
                  </a:txBody>
                  <a:tcPr/>
                </a:tc>
                <a:tc>
                  <a:txBody>
                    <a:bodyPr/>
                    <a:lstStyle/>
                    <a:p>
                      <a:r>
                        <a:rPr lang="en-IN" dirty="0"/>
                        <a:t>3</a:t>
                      </a:r>
                    </a:p>
                  </a:txBody>
                  <a:tcPr/>
                </a:tc>
                <a:tc>
                  <a:txBody>
                    <a:bodyPr/>
                    <a:lstStyle/>
                    <a:p>
                      <a:r>
                        <a:rPr lang="en-IN" dirty="0"/>
                        <a:t>0</a:t>
                      </a:r>
                    </a:p>
                  </a:txBody>
                  <a:tcPr/>
                </a:tc>
                <a:tc>
                  <a:txBody>
                    <a:bodyPr/>
                    <a:lstStyle/>
                    <a:p>
                      <a:r>
                        <a:rPr lang="en-IN" dirty="0"/>
                        <a:t>2</a:t>
                      </a:r>
                    </a:p>
                  </a:txBody>
                  <a:tcPr/>
                </a:tc>
                <a:extLst>
                  <a:ext uri="{0D108BD9-81ED-4DB2-BD59-A6C34878D82A}">
                    <a16:rowId xmlns:a16="http://schemas.microsoft.com/office/drawing/2014/main" val="1953633373"/>
                  </a:ext>
                </a:extLst>
              </a:tr>
              <a:tr h="370840">
                <a:tc>
                  <a:txBody>
                    <a:bodyPr/>
                    <a:lstStyle/>
                    <a:p>
                      <a:r>
                        <a:rPr lang="en-IN" dirty="0"/>
                        <a:t>H8</a:t>
                      </a:r>
                    </a:p>
                  </a:txBody>
                  <a:tcPr/>
                </a:tc>
                <a:tc>
                  <a:txBody>
                    <a:bodyPr/>
                    <a:lstStyle/>
                    <a:p>
                      <a:r>
                        <a:rPr lang="en-IN" dirty="0"/>
                        <a:t>7</a:t>
                      </a:r>
                    </a:p>
                  </a:txBody>
                  <a:tcPr/>
                </a:tc>
                <a:tc>
                  <a:txBody>
                    <a:bodyPr/>
                    <a:lstStyle/>
                    <a:p>
                      <a:r>
                        <a:rPr lang="en-IN" dirty="0"/>
                        <a:t>--</a:t>
                      </a:r>
                    </a:p>
                  </a:txBody>
                  <a:tcPr/>
                </a:tc>
                <a:tc>
                  <a:txBody>
                    <a:bodyPr/>
                    <a:lstStyle/>
                    <a:p>
                      <a:r>
                        <a:rPr lang="en-IN" dirty="0"/>
                        <a:t>---</a:t>
                      </a:r>
                    </a:p>
                  </a:txBody>
                  <a:tcPr/>
                </a:tc>
                <a:tc>
                  <a:txBody>
                    <a:bodyPr/>
                    <a:lstStyle/>
                    <a:p>
                      <a:r>
                        <a:rPr lang="en-IN" dirty="0"/>
                        <a:t>--</a:t>
                      </a:r>
                    </a:p>
                  </a:txBody>
                  <a:tcPr/>
                </a:tc>
                <a:tc>
                  <a:txBody>
                    <a:bodyPr/>
                    <a:lstStyle/>
                    <a:p>
                      <a:r>
                        <a:rPr lang="en-IN" dirty="0"/>
                        <a:t>4</a:t>
                      </a:r>
                    </a:p>
                  </a:txBody>
                  <a:tcPr/>
                </a:tc>
                <a:tc>
                  <a:txBody>
                    <a:bodyPr/>
                    <a:lstStyle/>
                    <a:p>
                      <a:r>
                        <a:rPr lang="en-IN" dirty="0"/>
                        <a:t>--</a:t>
                      </a:r>
                    </a:p>
                  </a:txBody>
                  <a:tcPr/>
                </a:tc>
                <a:tc>
                  <a:txBody>
                    <a:bodyPr/>
                    <a:lstStyle/>
                    <a:p>
                      <a:r>
                        <a:rPr lang="en-IN" dirty="0"/>
                        <a:t>2</a:t>
                      </a:r>
                    </a:p>
                  </a:txBody>
                  <a:tcPr/>
                </a:tc>
                <a:tc>
                  <a:txBody>
                    <a:bodyPr/>
                    <a:lstStyle/>
                    <a:p>
                      <a:r>
                        <a:rPr lang="en-IN" dirty="0"/>
                        <a:t>0</a:t>
                      </a:r>
                    </a:p>
                  </a:txBody>
                  <a:tcPr/>
                </a:tc>
                <a:extLst>
                  <a:ext uri="{0D108BD9-81ED-4DB2-BD59-A6C34878D82A}">
                    <a16:rowId xmlns:a16="http://schemas.microsoft.com/office/drawing/2014/main" val="505176505"/>
                  </a:ext>
                </a:extLst>
              </a:tr>
            </a:tbl>
          </a:graphicData>
        </a:graphic>
      </p:graphicFrame>
    </p:spTree>
    <p:extLst>
      <p:ext uri="{BB962C8B-B14F-4D97-AF65-F5344CB8AC3E}">
        <p14:creationId xmlns:p14="http://schemas.microsoft.com/office/powerpoint/2010/main" val="390465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4" name="Rectangle 13">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adder in the desert">
            <a:extLst>
              <a:ext uri="{FF2B5EF4-FFF2-40B4-BE49-F238E27FC236}">
                <a16:creationId xmlns:a16="http://schemas.microsoft.com/office/drawing/2014/main" id="{60A70B02-8D6C-4B32-81B0-4DD00E4583E0}"/>
              </a:ext>
            </a:extLst>
          </p:cNvPr>
          <p:cNvPicPr>
            <a:picLocks noChangeAspect="1"/>
          </p:cNvPicPr>
          <p:nvPr/>
        </p:nvPicPr>
        <p:blipFill rotWithShape="1">
          <a:blip r:embed="rId2">
            <a:alphaModFix amt="45000"/>
          </a:blip>
          <a:srcRect b="15730"/>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extBox 1">
            <a:extLst>
              <a:ext uri="{FF2B5EF4-FFF2-40B4-BE49-F238E27FC236}">
                <a16:creationId xmlns:a16="http://schemas.microsoft.com/office/drawing/2014/main" id="{AC0A9DD3-8028-4E68-8C34-05DC2B28EAB1}"/>
              </a:ext>
            </a:extLst>
          </p:cNvPr>
          <p:cNvSpPr txBox="1"/>
          <p:nvPr/>
        </p:nvSpPr>
        <p:spPr>
          <a:xfrm>
            <a:off x="1769532" y="2091263"/>
            <a:ext cx="8652938" cy="2461504"/>
          </a:xfrm>
          <a:prstGeom prst="rect">
            <a:avLst/>
          </a:prstGeom>
        </p:spPr>
        <p:txBody>
          <a:bodyPr vert="horz" lIns="91440" tIns="45720" rIns="91440" bIns="45720" rtlCol="0" anchor="ctr">
            <a:normAutofit lnSpcReduction="10000"/>
          </a:bodyPr>
          <a:lstStyle/>
          <a:p>
            <a:pPr algn="ctr">
              <a:lnSpc>
                <a:spcPct val="83000"/>
              </a:lnSpc>
              <a:spcBef>
                <a:spcPct val="0"/>
              </a:spcBef>
              <a:spcAft>
                <a:spcPts val="600"/>
              </a:spcAft>
            </a:pPr>
            <a:r>
              <a:rPr lang="en-US" sz="9600" dirty="0"/>
              <a:t>DATA STRUCTURES</a:t>
            </a:r>
            <a:endParaRPr lang="en-US" sz="6800" cap="all" spc="-100" dirty="0">
              <a:solidFill>
                <a:schemeClr val="tx1">
                  <a:lumMod val="85000"/>
                  <a:lumOff val="15000"/>
                </a:schemeClr>
              </a:solidFill>
              <a:latin typeface="Algerian" panose="04020705040A02060702" pitchFamily="82" charset="0"/>
            </a:endParaRPr>
          </a:p>
        </p:txBody>
      </p:sp>
      <p:sp>
        <p:nvSpPr>
          <p:cNvPr id="27" name="Rectangle 26">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81441545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3DC89B-067C-48D3-8322-97BFC31E74A3}"/>
              </a:ext>
            </a:extLst>
          </p:cNvPr>
          <p:cNvSpPr txBox="1"/>
          <p:nvPr/>
        </p:nvSpPr>
        <p:spPr>
          <a:xfrm>
            <a:off x="3694262" y="2120386"/>
            <a:ext cx="6094562" cy="3970318"/>
          </a:xfrm>
          <a:prstGeom prst="rect">
            <a:avLst/>
          </a:prstGeom>
          <a:noFill/>
        </p:spPr>
        <p:txBody>
          <a:bodyPr wrap="square">
            <a:spAutoFit/>
          </a:bodyPr>
          <a:lstStyle/>
          <a:p>
            <a:pPr marL="285750" indent="-285750">
              <a:buFont typeface="Arial" panose="020B0604020202020204" pitchFamily="34" charset="0"/>
              <a:buChar char="•"/>
            </a:pPr>
            <a:r>
              <a:rPr lang="en-US" dirty="0"/>
              <a:t>Using array data structure </a:t>
            </a:r>
            <a:r>
              <a:rPr lang="en-IN" dirty="0"/>
              <a:t>Representation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splay trees Representation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Segment Tree Representation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Two-Level Tree Representation</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87348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{3FD192FA-6454-43DD-A601-1F2C76C4B937}tf11531919_win32</Template>
  <TotalTime>396</TotalTime>
  <Words>563</Words>
  <Application>Microsoft Office PowerPoint</Application>
  <PresentationFormat>Widescreen</PresentationFormat>
  <Paragraphs>148</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Amasis MT Pro</vt:lpstr>
      <vt:lpstr>Arial</vt:lpstr>
      <vt:lpstr>Avenir Next LT Pro</vt:lpstr>
      <vt:lpstr>Avenir Next LT Pro Light</vt:lpstr>
      <vt:lpstr>Calibri</vt:lpstr>
      <vt:lpstr>Garamond</vt:lpstr>
      <vt:lpstr>Wingdings</vt:lpstr>
      <vt:lpstr>SavonVTI</vt:lpstr>
      <vt:lpstr>Quick ‘N Speedy Delivery</vt:lpstr>
      <vt:lpstr>Outline</vt:lpstr>
      <vt:lpstr>Introduction &amp;PROBLEM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  SUMANTH .</dc:creator>
  <cp:lastModifiedBy>shiva goud</cp:lastModifiedBy>
  <cp:revision>8</cp:revision>
  <dcterms:created xsi:type="dcterms:W3CDTF">2022-02-17T13:58:53Z</dcterms:created>
  <dcterms:modified xsi:type="dcterms:W3CDTF">2022-02-19T16:16:07Z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