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8.xml" ContentType="application/inkml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ink/ink6.xml" ContentType="application/inkml+xml"/>
  <Override PartName="/ppt/ink/ink7.xml" ContentType="application/inkml+xml"/>
  <Override PartName="/ppt/ink/ink16.xml" ContentType="application/inkml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14.xml" ContentType="application/inkml+xml"/>
  <Override PartName="/ppt/ink/ink15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12.xml" ContentType="application/inkml+xml"/>
  <Override PartName="/ppt/ink/ink13.xml" ContentType="application/inkml+xml"/>
  <Override PartName="/ppt/slideLayouts/slideLayout10.xml" ContentType="application/vnd.openxmlformats-officedocument.presentationml.slideLayout+xml"/>
  <Override PartName="/ppt/ink/ink10.xml" ContentType="application/inkml+xml"/>
  <Override PartName="/ppt/ink/ink11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ink/ink9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2:03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633 1731 24575,'641'30'45,"-12"40"-651,-551-60 540,493 84 20,-523-84 142,2-1 0,-1-3 0,1-2 1,0-1-1,0-4 0,92-11 0,163-36-96,-49 21 0,-128 16 0,149-14 0,63-1 0,-204 19 0,1 6 0,146 17 0,-240-13 0,56 3 0,101 10 0,-18-3 0,5 0 0,-127-5 0,21 1 0,-1 4 0,95 29 0,-131-30 0,0-2 0,0-2 0,1-1 0,-1-3 0,82-2 0,-41-4 0,167 3 0,-230 0 0,1 2 0,-1 0 0,0 1 0,0 1 0,0 2 0,-1 0 0,0 1 0,-1 1 0,1 1 0,23 15 0,-38-21 0,0-1 0,0 0 0,1 0 0,-1-1 0,1 0 0,0 0 0,0 0 0,-1-1 0,9 0 0,66 0 0,-50-1 0,329 5 0,-261 1 0,159 32 0,-93 8 0,-107-28 0,106 20 0,208 31 0,-235-26 0,-8-2 0,-96-31 0,-25-7 0,1 0 0,-1-1 0,0 0 0,1-1 0,10 1 0,-16-2 0,0 0 0,-1 0 0,1-1 0,0 1 0,0-1 0,-1 0 0,1 0 0,0 0 0,-1 0 0,1 0 0,-1-1 0,1 1 0,-1-1 0,0 1 0,1-1 0,-1 0 0,0 0 0,0 0 0,3-5 0,3-5 0,0 0 0,-1-1 0,-1 0 0,0 0 0,0-1 0,-1 1 0,-1-1 0,4-27 0,8-119 0,-15 141 0,1-352 0,-4 343 0,-1 0 0,-1 1 0,-2 0 0,0 0 0,-2 0 0,-1 0 0,-21-41 0,15 40 0,-5-6 0,3-2 0,-25-68 0,30 63 0,-1-6 0,-2 1 0,-38-82 0,49 121 0,-1 1 0,0-1 0,0 1 0,0 0 0,-1 0 0,1 0 0,-1 1 0,-12-8 0,-3-1 0,-34-15 0,6 4 0,-225-136 0,224 135 0,-68-27 0,-14-6 0,-223-115 0,249 128 0,-158-45 0,234 83 0,-200-62 0,186 54 0,0-3 0,1-1 0,-42-28 0,72 40 0,-1 1 0,1 1 0,-1 0 0,0 0 0,-1 2 0,1 0 0,-29-4 0,-3 3 0,-61 3 0,102 2 0,-189 7 0,-325 51 0,-184 98 0,606-132 0,0-4 0,-2-4 0,-105 4 0,-70-14 0,-58 3 0,-917 8 0,858-19 0,53-25 0,0 0 0,304 27 0,-63 8 0,82-5 0,0 0 0,0 1 0,1 1 0,0 0 0,0 1 0,-21 12 0,16-6 0,-1-1 0,0-2 0,0 1 0,-1-2 0,0-1 0,0-1 0,-1 0 0,0-2 0,-35 3 0,-283 9 0,278-11 0,-156 16 0,154-13 0,-92 15 0,145-18 0,-1-1 0,1 2 0,0-1 0,0 1 0,0 1 0,1 0 0,0 1 0,0 0 0,-15 17 0,-14 10 0,-108 73 0,142-104 0,0 0 0,0 0 0,1 1 0,-1-1 0,1 1 0,0 0 0,1 0 0,-1 1 0,1-1 0,0 1 0,0-1 0,1 1 0,-1 0 0,1 0 0,1 0 0,-1 0 0,0 13 0,0 7 0,1 0 0,1 1 0,4 28 0,0 2 0,-4-53 0,0 1 0,0 0 0,1-1 0,-1 1 0,1-1 0,0 0 0,0 1 0,0-1 0,0 1 0,1-1 0,0 0 0,0 0 0,0 0 0,1 0 0,-1 0 0,1-1 0,0 1 0,0-1 0,6 6 0,75 66 0,-40-34 0,2-3 0,86 58 0,-104-79 0,0 1 0,34 30 0,105 80 0,-148-114 0,-1-1 0,-12-7 0,1-1 0,0 0 0,0 0 0,1-1 0,-1 0 0,1 0 0,0 0 0,0-1 0,0-1 0,10 3 0,38 6 0,-31-6 0,47 4 0,-66-8 17,0-1 0,1 1 1,-1 0-1,0 0 0,0 0 0,7 4 0,-12-5-27,0 1 0,0-1 0,0 0 0,0 1 0,-1-1 0,1 1 0,0 0 0,0-1 0,-1 1-1,1 0 1,0-1 0,-1 1 0,1 0 0,-1 0 0,1 0 0,-1-1 0,1 1 0,-1 0 0,1 1 0,-1 0-61,0-1-1,0 0 1,0 1 0,0-1-1,-1 0 1,1 1 0,0-1-1,-1 0 1,1 1 0,-1-1-1,1 0 1,-1 0 0,1 0-1,-1 1 1,0-1 0,0 0-1,-1 2 1,-8 8-6755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5:47.9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6:41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1253 24575,'641'0'0,"-530"-5"0,153-27 0,-38 3 0,198-8 0,-351 35 0,-51 2 0,0 0 0,0-1 0,0-2 0,0 0 0,31-9 0,-13-2 0,-12 3 0,50-11 0,-68 22 0,1-1 0,0 2 0,0 0 0,-1 0 0,1 1 0,-1 0 0,1 1 0,-1 0 0,13 6 0,18 4 0,215 48 0,-194-50 0,0-3 0,77 1 0,-135-9 0,1 0 0,0-1 0,-1 1 0,1-1 0,-1 1 0,1-2 0,-1 1 0,1 0 0,-1-1 0,0 0 0,0 0 0,0 0 0,0 0 0,0-1 0,0 1 0,-1-1 0,1 0 0,-1 0 0,0-1 0,0 1 0,0-1 0,0 1 0,0-1 0,-1 0 0,0 0 0,0 0 0,0 0 0,0-1 0,1-4 0,3-13 0,-1-1 0,-1 1 0,-2-1 0,1-41 0,1-4 0,17-38 0,-13 74 0,-1 0 0,3-44 0,-9-151 0,-3 112 0,2 108 0,0 0 0,-1 0 0,0 0 0,0 1 0,-1-1 0,0 0 0,0 1 0,-1-1 0,1 1 0,-8-11 0,0 1 0,-1 2 0,-21-23 0,-2-1 0,-35-30 0,63 62 0,-1 0 0,0 0 0,0 1 0,-1 1 0,0-1 0,1 1 0,-1 0 0,-1 1 0,1 0 0,0 0 0,-1 1 0,1 0 0,-1 0 0,0 1 0,-9-1 0,-1 1 0,1 1 0,-1 0 0,1 1 0,-1 2 0,1-1 0,-23 8 0,-8 4 0,-2-2 0,-83 8 0,121-19 0,0 1 0,0 0 0,0 1 0,1 0 0,-1 1 0,1 1 0,0 0 0,0 0 0,0 1 0,1 1 0,-21 15 0,24-17 0,0 0 0,0 0 0,-1-1 0,0 0 0,0 0 0,0-1 0,0 0 0,-1-1 0,1 0 0,-17 1 0,-9-1 0,-57-5 0,31 1 0,9 1 0,1 2 0,-1 3 0,1 2 0,0 2 0,1 2 0,-94 32 0,-31 7 0,120-36 0,-83 31 0,-15 22 0,132-57 0,-1-1 0,1-1 0,-1-1 0,-1-1 0,1-1 0,-31 2 0,-140-6 0,93-2 0,74 1 0,14 0 0,0 1 0,0 0 0,0 0 0,-17 4 0,26-3 0,0 0 0,1-1 0,-1 1 0,1 0 0,-1 0 0,1 1 0,0-1 0,-1 0 0,1 1 0,0 0 0,0-1 0,0 1 0,0 0 0,0 0 0,0 0 0,0 0 0,1 0 0,-1 0 0,1 1 0,0-1 0,0 1 0,-1-1 0,2 1 0,-1-1 0,-1 4 0,0 7 0,-1 0 0,2 0 0,0 0 0,1 1 0,0-1 0,1 0 0,0 1 0,1-1 0,0 0 0,1 0 0,1 0 0,0-1 0,7 15 0,-6-18 0,17 30 0,-2 2 0,-1 0 0,14 49 0,-19-19 0,-12-54 0,1 0 0,1 0 0,0-1 0,1 1 0,12 25 0,-12-35 0,0-1 0,0 0 0,1 0 0,0 0 0,0-1 0,0 0 0,1 0 0,0-1 0,8 5 0,31 23 0,27 34-1365,-57-52-5461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6:41:17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6:34:5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4146 24575,'8'-3'0,"1"0"0,-1 0 0,1 1 0,-1 0 0,14-1 0,7-1 0,208-38 0,327-13 0,246 41 0,-94 53 0,-630-32 0,647 72 0,-510-48 0,-89-15 0,175 45 0,-242-44 0,51 16 0,-58-16 0,0-2 0,1-3 0,115 7 0,-117-14 0,941 56 0,-797-58 0,1-10 0,341-55 0,-132-26 0,14-2 0,290-15 0,-598 89 0,25 3 0,187 7 0,-257 6 0,151-16 0,-151 8 0,170-29 0,-142 19 0,156-7 0,-169 23 0,342-11 0,-360 9 0,0-3 0,132-30 0,-75 4 0,180-24 0,240 29 0,-460 27 0,81 3 0,-24 22 0,-97-14 0,59 5 0,-78-13 0,-3-1 0,0 1 0,0 2 0,42 10 0,168 47 0,-184-52 0,1-2 0,84 1 0,-80-7 0,-31 0 0,1-1 0,51-6 0,-73 4 0,0 0 0,0 0 0,0 0 0,0-1 0,-1 0 0,1 0 0,-1 0 0,0-1 0,0 1 0,0-1 0,0 0 0,0 0 0,-1-1 0,0 1 0,0-1 0,4-8 0,3-6 0,-1 0 0,13-37 0,20-60 0,8-27 0,-43 117 0,-1 0 0,-1-1 0,2-46 0,-8 9 0,-16-121 0,8 75 0,6-183 0,5 142 0,-1 108 0,0 18 0,-1-1 0,-1 0 0,-2 0 0,-5-26 0,2 20 0,2 0 0,-2-58 0,5 52 0,-9-54 0,-32-187 0,32 191 0,-6-89 0,15 86 0,4-197 0,9 182 0,1-43 0,-12 117 0,-1-8 0,1-1 0,2 0 0,2 1 0,13-50 0,-14 77 0,-1 0 0,0 1 0,-1-1 0,0 0 0,-1 0 0,0-15 0,-2 21 0,0 0 0,0 0 0,-1 0 0,0 1 0,0-1 0,0 1 0,-1-1 0,0 1 0,0 0 0,-1 0 0,0 0 0,0 1 0,-5-7 0,-2 2 0,1-1 0,-1 2 0,-1 0 0,0 0 0,0 1 0,-1 1 0,-19-9 0,11 6 0,-34-24 0,43 26 0,0 0 0,0 1 0,0 0 0,-1 1 0,0 1 0,-1 0 0,-18-5 0,8 6 0,-1 0 0,1 2 0,-37 1 0,-550 4 0,572-5 0,-53-9 0,50 5 0,-45-1 0,-490 6 0,282 3 0,139 2 0,1 7 0,-249 50 0,-294 79 0,246-67 0,158-30 0,138-18 0,-1-7 0,-216-3 0,80-40 0,45 1 0,-167 17 0,409 7 0,-1 0 0,1 0 0,-1 0 0,1-1 0,-1 0 0,1 0 0,0 0 0,-1-1 0,1 0 0,0 0 0,0-1 0,0 0 0,1 0 0,-1 0 0,0-1 0,1 1 0,-8-8 0,-19-20 0,-52-39 0,68 59 0,-1 0 0,0 1 0,0 1 0,-1 1 0,-35-11 0,-17 3 0,-1 2 0,-115-6 0,30 4 0,-5 0 0,85 10 0,0-3 0,-110-28 0,157 30 0,0 1 0,0 2 0,0 1 0,-45 0 0,-120 15 0,88-3 0,-495 2 0,599-11 0,-22 1 0,-1 2 0,1 1 0,0 1 0,-38 13 0,-19 4 0,21-9 0,7-1 0,-105 12 0,-290-21 0,226-6 0,-385-27 0,2-36 0,604 66 0,-209-30 0,-247-67 0,379 77 0,-1 4 0,-96-8 0,170 23 0,0 2 0,1-1 0,-1 0 0,0 1 0,1 0 0,-1 0 0,1 0 0,-1 1 0,1-1 0,0 1 0,-6 3 0,-43 33 0,6-3 0,18-20 0,-1-2 0,0-1 0,-1-2 0,0-1 0,-1-1 0,-41 5 0,4 5 0,48-12 0,1-1 0,-26 4 0,37-7 0,1 1 0,-1-1 0,1 2 0,0-1 0,0 1 0,1 0 0,-1 1 0,1 0 0,0 0 0,0 0 0,-7 8 0,-23 16 0,19-18 0,1 0 0,1 2 0,0 0 0,0 1 0,2 1 0,-1 0 0,2 1 0,-17 26 0,22-32 0,0 0 0,0-1 0,-1 0 0,0 0 0,-1-1 0,0 0 0,0-1 0,0 0 0,-1 0 0,-14 5 0,-20 15 0,-137 96 0,178-120 0,-1 1 0,0 0 0,1 0 0,0 0 0,0 0 0,0 0 0,1 1 0,-1 0 0,1 0 0,0 0 0,0 0 0,1 0 0,-1 1 0,1-1 0,1 1 0,-1-1 0,1 1 0,-1 7 0,-1 12 0,2-1 0,1 0 0,3 29 0,-1-4 0,-1-13 0,-2-1 0,-2 1 0,-8 40 0,-16 111 0,19-99 0,6 159 0,2-27 0,-3-175 0,-1 0 0,-19 81 0,18-108 0,-7 24 0,2 0 0,1 1 0,3 0 0,-2 58 0,26 341 0,-16-424 0,0 19 0,2 1 0,2-2 0,1 1 0,2-1 0,24 63 0,38 86 0,-47-133 0,-4-14 0,-3 2 0,-1 0 0,18 73 0,-23-59 0,3 4 0,-4 1 0,7 115 0,-17-129 0,-8 51 0,6-76 0,-2-1 0,0 0 0,-2-1 0,0 1 0,-11 22 0,-3 9-1365,13-26-5461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6:35:0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54 24575,'0'0'0,"1"0"0,-1 0 0,0 0 0,0 0 0,0 0 0,1 0 0,-1 1 0,0-1 0,0 0 0,0 0 0,1 0 0,-1 0 0,0 0 0,0 0 0,0 0 0,1 0 0,-1 0 0,0 0 0,0 0 0,1 0 0,-1 0 0,0 0 0,0-1 0,0 1 0,1 0 0,-1 0 0,0 0 0,0 0 0,0 0 0,0 0 0,1 0 0,-1-1 0,0 1 0,0 0 0,0 0 0,0 0 0,0 0 0,1-1 0,-1 1 0,0 0 0,0 0 0,0 0 0,0-1 0,0 1 0,0 0 0,0 0 0,0 0 0,0-1 0,0 1 0,0 0 0,0 0 0,0-1 0,0 1 0,0 0 0,0 0 0,0 0 0,0-1 0,0 1 0,0 0 0,0 0 0,0-1 0,-14-8 0,-33-3 0,0 3 0,0 1 0,-1 3 0,0 1 0,-86 6 0,130-2 0,0 0 0,0 0 0,0 0 0,0 1 0,0-1 0,0 1 0,0 0 0,1 1 0,-1-1 0,0 1 0,1-1 0,-1 1 0,1 0 0,-1 0 0,1 1 0,0-1 0,0 1 0,0 0 0,0-1 0,0 1 0,1 0 0,-1 1 0,1-1 0,0 0 0,0 1 0,0-1 0,1 1 0,-1 0 0,1-1 0,0 1 0,0 0 0,0 0 0,0 0 0,1 0 0,-1 0 0,1 0 0,1 7 0,2 221 0,1-46 0,-5-158 0,2 1 0,1-1 0,11 55 0,-10-74 0,0 1 0,0-1 0,1 1 0,0-1 0,0 0 0,1-1 0,1 1 0,-1-1 0,1 0 0,1 0 0,-1-1 0,1 1 0,1-2 0,14 12 0,-13-11 0,1 0 0,1 0 0,-1-1 0,1-1 0,0 0 0,0 0 0,1-1 0,0 0 0,-1-1 0,1-1 0,0 0 0,18 1 0,245-6 0,-266 2 0,-1-1 0,1 0 0,-1-1 0,1 1 0,-1-1 0,0-1 0,0 0 0,0 0 0,-1 0 0,0-1 0,0 0 0,10-10 0,6-7 0,-1-1 0,21-29 0,-15 17 0,-24 29 0,1-1 0,-1 0 0,0-1 0,-1 1 0,0-1 0,0 1 0,0-1 0,-1 0 0,-1 0 0,1 0 0,-1 0 0,0 0 0,-1-9 0,0 6 0,0 1 0,-1-1 0,0 1 0,-1-1 0,0 1 0,-1 0 0,0-1 0,0 1 0,-9-16 0,1 7 0,6 8 0,0 1 0,-1 0 0,0 0 0,-1 0 0,0 1 0,-1 0 0,0 1 0,0-1 0,-18-12 0,-16-6 0,27 19 0,0-2 0,0 0 0,1-1 0,0 0 0,1-1 0,-14-16 0,22 23 0,0 0 0,-1 0 0,0 0 0,0 1 0,0 0 0,-1 0 0,1 0 0,-8-2 0,5 1 0,-1 1 0,2-1 0,-15-11 0,-5-10-2,18 16-452,-1 0-1,-23-16 1,16 15-6372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6:35:0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1359 2091 24575,'-1'-7'0,"0"1"0,-1 0 0,1-1 0,-2 1 0,1 0 0,-1 0 0,0 0 0,0 0 0,0 0 0,-1 1 0,0-1 0,-6-5 0,-11-20 0,-62-104 0,-107-190 0,-23-136 0,167 345 0,-101-187 0,100 231 0,-4 1 0,-92-100 0,109 132 0,-165-177 0,193 210-32,0 0 0,0 1 0,-1 0 0,0 1 0,1-1-1,-2 1 1,1 1 0,0-1 0,-1 1 0,1 0 0,-1 1 0,-13-3-1,-1-1-914,4 1-5879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6:35:1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121 619 24575,'-9'-33'0,"2"9"0,-8-42 0,-69-336 0,82 392 0,1 1 0,0 0 0,0 0 0,1 0 0,1-12 0,-1 20 0,0-1 0,1 1 0,-1-1 0,0 1 0,1 0 0,-1-1 0,1 1 0,-1 0 0,1-1 0,0 1 0,0 0 0,-1 0 0,1 0 0,0 0 0,0 0 0,0 0 0,2-2 0,-1 3 0,-1-1 0,1 1 0,-1-1 0,0 1 0,1 0 0,0 0 0,-1 0 0,1 0 0,-1 0 0,1 0 0,-1 0 0,1 0 0,-1 1 0,0-1 0,1 0 0,-1 1 0,1-1 0,-1 1 0,0 0 0,1-1 0,0 2 0,4 2 0,-1 0 0,0 1 0,0-1 0,0 1 0,0 0 0,-1 0 0,0 1 0,5 8 0,19 23 0,-21-31 0,0-1 0,1 1 0,-1-1 0,1 0 0,0-1 0,0 0 0,1 0 0,-1-1 0,1 0 0,0 0 0,-1-1 0,16 2 0,11 0 0,68-2 0,-70-2 0,404-3-1365,-414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2:0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3:25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24575,'10'0'0,"7"0"0,6 0 0,8 0 0,4 0 0,0 0 0,-1 0 0,-1 0 0,-7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4:16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1068 1581 24575,'-82'-485'0,"-34"-151"0,98 553 0,8 34 0,-21-65 0,26 99 0,0 2 0,-2-1 0,1 1 0,-2 0 0,0 0 0,0 0 0,-1 1 0,-21-21 0,21 25 0,0 1 0,-1-1 0,0 2 0,0-1 0,-1 1 0,0 1 0,0 0 0,0 0 0,0 1 0,-1 1 0,0 0 0,0 1 0,0 0 0,0 0 0,0 1 0,0 1 0,0 0 0,0 1 0,0 0 0,0 1 0,0 0 0,0 1 0,1 0 0,-1 1 0,1 0 0,0 1 0,0 0 0,0 1 0,1 0 0,-13 11 0,-8 9 0,-39 42 0,60-57 0,0 1 0,2 0 0,-1 0 0,1 1 0,1 0 0,0 1 0,-5 16 0,7-12 0,2 0 0,0 1 0,1 0 0,1-1 0,1 1 0,3 37 0,0-32 0,-2 0 0,-1 0 0,-5 38 0,-150 538 0,153-590 0,-6 26 0,1 0 0,3 1 0,0-1 0,3 1 0,3 45 0,-1-34 0,0-37 0,1 0 0,1 0 0,-1 0 0,2 0 0,-1 0 0,1-1 0,1 0 0,0 0 0,7 11 0,19 45 0,-16-30 0,1-1 0,33 54 0,-41-78 0,1-1 0,0 1 0,1-2 0,0 0 0,0 0 0,1 0 0,20 11 0,-6-3 0,4 4 0,-1 0 0,0-2 0,2-1 0,42 20 0,-44-25 0,0-2 0,1-1 0,0-1 0,1-2 0,0 0 0,0-2 0,59 1 0,-61-6 0,-6 1 0,0-2 0,38-5 0,-54 5 0,0 0 0,-1-1 0,1 0 0,-1 0 0,1 0 0,-1 0 0,0-1 0,0 0 0,0 0 0,0 0 0,-1-1 0,1 0 0,-1 0 0,0 0 0,5-6 0,14-20 0,-2 0 0,-1-2 0,-2 0 0,-1-1 0,19-51 0,-31 57 0,-1 0 0,-1 0 0,-1 0 0,-1-1 0,-5-41 0,1-7 0,3-16-1365,0 66-5461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4:1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4:21.8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5:43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5:44.1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25:46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743 1 24575,'-56'44'0,"10"-10"0,-159 159 0,143-124 0,37-40 0,-1-1 0,-43 36 0,50-49 0,-7 4 0,1 1 0,0 1 0,1 1 0,2 1 0,-38 50 0,58-70 0,0 0 0,-1 0 0,1-1 0,-1 1 0,0 0 0,1-1 0,-1 0 0,0 1 0,-1-1 0,-4 2 0,8-4 0,-1 1 0,1-1 0,-1 0 0,1 0 0,-1 0 0,1 0 0,-1 1 0,1-1 0,-1 0 0,1 0 0,-1 0 0,1 0 0,-1 0 0,1 0 0,-1 0 0,1-1 0,-1 1 0,1 0 0,-1 0 0,1 0 0,-1 0 0,1-1 0,-1 1 0,1 0 0,-1 0 0,1-1 0,0 1 0,-1-1 0,0 0 0,1 0 0,-1-1 0,1 1 0,-1-1 0,1 1 0,0 0 0,-1-1 0,1 1 0,0-1 0,0 1 0,0-1 0,0 1 0,0 0 0,1-1 0,0-2 0,5-18 0,1 0 0,1 1 0,2-1 0,0 2 0,15-25 0,-13 24 0,-10 18-52,12-23-605,27-37 1,-25 44-6170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0CF8BF-296E-4F12-BA55-244E51149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76236F-6F11-4651-A36D-77A05F5BD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8249D4-E563-4C8F-AFCB-CBC07ED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267DA2-0218-4719-9A14-860E5804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AC4563-C67F-4C06-B498-7569A737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32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508625-33CC-4F7F-9555-93919D62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15470B-6988-428C-BFA1-5A3C37FD3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301C81-4F74-46D2-8FDD-8E73E791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43DD11-268C-44DC-8299-2B83E613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2A0012-20AD-4B3A-B1B9-F8B33D24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651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0F10079-4FA5-434E-90A4-E11C32758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CA23AB-AAF2-4FE7-AFC9-128E520A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227E87-A758-4B2C-ADB9-48E89297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A9CF7E-93A5-44A3-B2A0-82103281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E042A4-33F1-4E8D-AAD8-F9CC6BD3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053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5F0A8-A697-424B-AF50-59710259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49E9BF-7ECE-419F-A38B-3035608D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A78C47-B612-416B-B25F-8B75387C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95B815-54D9-458B-BDC1-3787BD92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504D86-6A18-4F4C-8DEA-5347A4E3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733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F46EA-5567-459F-B3C2-B5A9F0A1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537A00-9D3C-452F-BA3F-EF79EF2B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460FC5-7D94-4190-AF80-478FA705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F19371-2983-4280-9CD0-0C342BE1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D7ECA0-1ACB-40E0-9B51-28822346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855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2045ED-44DC-466D-B408-A019D7D0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DC8CCB-D609-4E44-9818-66C4103B1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D3FEEA-8318-4D7F-A9C2-1F82F7E70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2D96B8-AA22-4D30-9F5A-F777129A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744846-F0CF-42E9-8FA7-25AC3246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7411FA-4515-4886-B898-9EBEC8CE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918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DDAA7-8BF0-4755-A785-942EF796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F25EDD-C9EB-4986-BD27-663FDC0CF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904CA9-0B56-434F-B9C4-A06EF0227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EA69934-5DD8-41E5-81B5-398FBB14A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260F8EC-B75B-4940-A9A3-136BEA787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59B0383-3A8D-4C10-8739-96F931D1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C0AD2D1-561A-4482-9CD9-E0024BAB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2B47630-E2D1-411A-8B92-5528C701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640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C91701-80F8-44B1-9323-BC05D6DC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4031E08-2747-4F64-9CB6-ABF3BF27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1796FD-FA77-4748-8C47-95C3EB68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D5B69C-55CC-4768-91E9-592F4832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515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B4556F7-D098-43FD-B579-48564134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CE2DCC-7D1F-45B6-927A-619EE125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D502CE-999E-4988-9DDF-AD0C5EFC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1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6F42B3-AD9D-440D-A3B1-28950B1F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118E73-EDD5-4818-A6A1-83D20A002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F0BFA23-05B0-4092-9B11-5B3C4E50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6A44DF-92C9-4D15-89CB-E4CD0D3E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4C3E8B-461C-428F-B3A5-7A95548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A9D5EE-1546-4E35-8EEB-A3B43CD9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518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29648-8313-4E9D-9EB4-DAA9323A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92AD31-80F4-4B25-874D-7CAEC099E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136B2F-146A-426B-8FE8-E45C95784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003F53-79DB-46E6-8DA4-FD284D75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EBDF-B01A-46C2-8D39-8E69201D69CC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6E0D57-F6A3-4D28-B9BB-2FAD9D60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FD93D0-CC1C-41EB-8E2D-39F22958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435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0D44CD-CA01-4F79-BF66-A17C0BC7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E5872C-495B-4A51-BEBA-7D5719C9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0530C5-7664-426E-ABEE-2B42C601E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EBDF-B01A-46C2-8D39-8E69201D69CC}" type="datetimeFigureOut">
              <a:rPr lang="en-IN" smtClean="0"/>
              <a:pPr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BC3599-ED33-4577-A6F2-21EEFA39A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50C6CA-DE96-44FD-8AB0-77F0A1A13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F6EE-B148-4914-8630-536D13459C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216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customXml" Target="../ink/ink14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5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38BFF-5A17-43CB-9AE1-88D0E7E5C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 to setup FTP in kali </a:t>
            </a:r>
            <a:r>
              <a:rPr lang="en-US" dirty="0" err="1" smtClean="0"/>
              <a:t>linux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conncting</a:t>
            </a:r>
            <a:r>
              <a:rPr lang="en-US" dirty="0" smtClean="0"/>
              <a:t> through windows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298CB9-5C2F-4307-9BD4-D26C33177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CNS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512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95D5968-2E62-4B13-B6C9-3DD9F1AD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1" y="474202"/>
            <a:ext cx="9091448" cy="5883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D9983D-05AE-48E0-8745-5A0A5BC21694}"/>
                  </a:ext>
                </a:extLst>
              </p14:cNvPr>
              <p14:cNvContentPartPr/>
              <p14:nvPr/>
            </p14:nvContentPartPr>
            <p14:xfrm>
              <a:off x="-858512" y="1184841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CBD9983D-05AE-48E0-8745-5A0A5BC216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67152" y="11762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39B8B3-2513-44FA-BFA0-D02A9153350A}"/>
                  </a:ext>
                </a:extLst>
              </p14:cNvPr>
              <p14:cNvContentPartPr/>
              <p14:nvPr/>
            </p14:nvContentPartPr>
            <p14:xfrm>
              <a:off x="-765272" y="988641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1139B8B3-2513-44FA-BFA0-D02A915335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74272" y="98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6FE9B1-679C-4761-B3D6-A8043D54A592}"/>
                  </a:ext>
                </a:extLst>
              </p14:cNvPr>
              <p14:cNvContentPartPr/>
              <p14:nvPr/>
            </p14:nvContentPartPr>
            <p14:xfrm>
              <a:off x="4080688" y="1968561"/>
              <a:ext cx="267840" cy="247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916FE9B1-679C-4761-B3D6-A8043D54A5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71688" y="1959921"/>
                <a:ext cx="2854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35EDFC-7FE9-421D-86D6-99A3C90B775F}"/>
                  </a:ext>
                </a:extLst>
              </p14:cNvPr>
              <p14:cNvContentPartPr/>
              <p14:nvPr/>
            </p14:nvContentPartPr>
            <p14:xfrm>
              <a:off x="-1101152" y="1968561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2135EDFC-7FE9-421D-86D6-99A3C90B77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10152" y="195992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nk 9">
            <a:extLst>
              <a:ext uri="{FF2B5EF4-FFF2-40B4-BE49-F238E27FC236}">
                <a16:creationId xmlns:a16="http://schemas.microsoft.com/office/drawing/2014/main" xmlns="" id="{68ADC616-66D7-4F0E-A53D-B6D5F4DC78AD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585082" y="3680395"/>
            <a:ext cx="1204378" cy="3694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188E9BC-EBC5-4B0B-AF8C-30E440816B97}"/>
              </a:ext>
            </a:extLst>
          </p:cNvPr>
          <p:cNvSpPr txBox="1"/>
          <p:nvPr/>
        </p:nvSpPr>
        <p:spPr>
          <a:xfrm>
            <a:off x="178676" y="104870"/>
            <a:ext cx="467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&gt;Click on network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451254-C940-41B7-9BE4-F514AF86AF1F}"/>
              </a:ext>
            </a:extLst>
          </p:cNvPr>
          <p:cNvSpPr txBox="1"/>
          <p:nvPr/>
        </p:nvSpPr>
        <p:spPr>
          <a:xfrm>
            <a:off x="159661" y="6383798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Click on advanced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8812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1F685D5-046B-4709-A4AB-B2DCD313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7" y="690974"/>
            <a:ext cx="5281118" cy="44123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C54008-9E28-467A-9083-427E02038CBC}"/>
              </a:ext>
            </a:extLst>
          </p:cNvPr>
          <p:cNvSpPr txBox="1"/>
          <p:nvPr/>
        </p:nvSpPr>
        <p:spPr>
          <a:xfrm>
            <a:off x="102637" y="18660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advance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D73DD55-A826-4B9E-8A6F-44F0461E0E72}"/>
              </a:ext>
            </a:extLst>
          </p:cNvPr>
          <p:cNvSpPr txBox="1"/>
          <p:nvPr/>
        </p:nvSpPr>
        <p:spPr>
          <a:xfrm>
            <a:off x="236376" y="5321558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port forwarding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8EBCB7-958D-4039-BC6D-69AF84619539}"/>
                  </a:ext>
                </a:extLst>
              </p14:cNvPr>
              <p14:cNvContentPartPr/>
              <p14:nvPr/>
            </p14:nvContentPartPr>
            <p14:xfrm>
              <a:off x="2621968" y="3318590"/>
              <a:ext cx="1045440" cy="46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="" id="{E88EBCB7-958D-4039-BC6D-69AF846195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2968" y="3309950"/>
                <a:ext cx="10630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29F990-42EB-4254-AA55-93DE4F326AEA}"/>
                  </a:ext>
                </a:extLst>
              </p14:cNvPr>
              <p14:cNvContentPartPr/>
              <p14:nvPr/>
            </p14:nvContentPartPr>
            <p14:xfrm>
              <a:off x="-1185032" y="2136681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id="{C429F990-42EB-4254-AA55-93DE4F326A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93672" y="212768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36940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113" y="933611"/>
            <a:ext cx="10950575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8A2F7C-69E7-4110-8608-AE4C83E83F00}"/>
                  </a:ext>
                </a:extLst>
              </p14:cNvPr>
              <p14:cNvContentPartPr/>
              <p14:nvPr/>
            </p14:nvContentPartPr>
            <p14:xfrm>
              <a:off x="6106768" y="1376750"/>
              <a:ext cx="4798080" cy="1594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id="{8F8A2F7C-69E7-4110-8608-AE4C83E83F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7768" y="1367750"/>
                <a:ext cx="4815720" cy="161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63E9C2C-C0A7-45E5-BFFB-58A6DCAFE933}"/>
              </a:ext>
            </a:extLst>
          </p:cNvPr>
          <p:cNvGrpSpPr/>
          <p:nvPr/>
        </p:nvGrpSpPr>
        <p:grpSpPr>
          <a:xfrm>
            <a:off x="10601728" y="628310"/>
            <a:ext cx="538920" cy="1061640"/>
            <a:chOff x="10660768" y="2111870"/>
            <a:chExt cx="538920" cy="106164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204696-97C3-490D-BFA3-C6FFCF8FD36D}"/>
                    </a:ext>
                  </a:extLst>
                </p14:cNvPr>
                <p14:cNvContentPartPr/>
                <p14:nvPr/>
              </p14:nvContentPartPr>
              <p14:xfrm>
                <a:off x="10904848" y="2854550"/>
                <a:ext cx="294840" cy="318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xmlns="" id="{7E204696-97C3-490D-BFA3-C6FFCF8FD3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95848" y="2845550"/>
                  <a:ext cx="3124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B1DC30-A269-49FA-B06E-CD84441F98C3}"/>
                    </a:ext>
                  </a:extLst>
                </p14:cNvPr>
                <p14:cNvContentPartPr/>
                <p14:nvPr/>
              </p14:nvContentPartPr>
              <p14:xfrm>
                <a:off x="10660768" y="2111870"/>
                <a:ext cx="489240" cy="752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xmlns="" id="{EFB1DC30-A269-49FA-B06E-CD84441F98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52128" y="2103230"/>
                  <a:ext cx="506880" cy="77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E385CB-E697-4FA1-8F6E-2FB6EC0695A5}"/>
                  </a:ext>
                </a:extLst>
              </p14:cNvPr>
              <p14:cNvContentPartPr/>
              <p14:nvPr/>
            </p14:nvContentPartPr>
            <p14:xfrm>
              <a:off x="10444048" y="516710"/>
              <a:ext cx="315360" cy="223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="" id="{31E385CB-E697-4FA1-8F6E-2FB6EC0695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35408" y="508070"/>
                <a:ext cx="333000" cy="240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F90A62-45E8-4327-8E97-12A4EA8183F5}"/>
              </a:ext>
            </a:extLst>
          </p:cNvPr>
          <p:cNvSpPr txBox="1"/>
          <p:nvPr/>
        </p:nvSpPr>
        <p:spPr>
          <a:xfrm>
            <a:off x="9696989" y="88034"/>
            <a:ext cx="300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12D444D-D077-4F2A-AE2D-D9BF95614774}"/>
              </a:ext>
            </a:extLst>
          </p:cNvPr>
          <p:cNvSpPr txBox="1"/>
          <p:nvPr/>
        </p:nvSpPr>
        <p:spPr>
          <a:xfrm>
            <a:off x="177282" y="419878"/>
            <a:ext cx="52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the three rules in port </a:t>
            </a:r>
            <a:r>
              <a:rPr lang="en-US" dirty="0" err="1"/>
              <a:t>fowarding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518AE3B-B16C-41FC-A118-68C55C5BA3AA}"/>
              </a:ext>
            </a:extLst>
          </p:cNvPr>
          <p:cNvSpPr txBox="1"/>
          <p:nvPr/>
        </p:nvSpPr>
        <p:spPr>
          <a:xfrm>
            <a:off x="249113" y="5570376"/>
            <a:ext cx="491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reboot the kali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AD936F5-3437-43CC-B07C-AEA1E398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7" y="623725"/>
            <a:ext cx="3605560" cy="1105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B8D0B4-2ED5-4392-A4BC-BAE33F7AB1F9}"/>
              </a:ext>
            </a:extLst>
          </p:cNvPr>
          <p:cNvSpPr txBox="1"/>
          <p:nvPr/>
        </p:nvSpPr>
        <p:spPr>
          <a:xfrm>
            <a:off x="462587" y="121298"/>
            <a:ext cx="3605560" cy="37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ssh</a:t>
            </a:r>
            <a:r>
              <a:rPr lang="en-US" dirty="0"/>
              <a:t> start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2569BE-D4D1-40B0-A96A-7B8A1E1E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51" y="2193796"/>
            <a:ext cx="6950042" cy="2773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ABC75BA-6982-42E3-AE5B-1D452E279E5A}"/>
              </a:ext>
            </a:extLst>
          </p:cNvPr>
          <p:cNvSpPr txBox="1"/>
          <p:nvPr/>
        </p:nvSpPr>
        <p:spPr>
          <a:xfrm>
            <a:off x="462587" y="1729670"/>
            <a:ext cx="386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ssh</a:t>
            </a:r>
            <a:r>
              <a:rPr lang="en-US" dirty="0"/>
              <a:t> status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2C29BD-5AD8-441A-84D2-DC5EFAD1A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87" y="5380524"/>
            <a:ext cx="2362405" cy="1059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7CE55A8-1B62-478D-A021-3414FF98A6C4}"/>
              </a:ext>
            </a:extLst>
          </p:cNvPr>
          <p:cNvSpPr txBox="1"/>
          <p:nvPr/>
        </p:nvSpPr>
        <p:spPr>
          <a:xfrm>
            <a:off x="462586" y="5005874"/>
            <a:ext cx="3773511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vsftpd</a:t>
            </a:r>
            <a:r>
              <a:rPr lang="en-US" dirty="0"/>
              <a:t> restart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3008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77825C9-1E84-4B79-8717-2E80DCC1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92" y="807058"/>
            <a:ext cx="2545301" cy="914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0B6F2E-A709-4C91-93FB-8DE4F4D539E5}"/>
              </a:ext>
            </a:extLst>
          </p:cNvPr>
          <p:cNvSpPr txBox="1"/>
          <p:nvPr/>
        </p:nvSpPr>
        <p:spPr>
          <a:xfrm>
            <a:off x="419878" y="233265"/>
            <a:ext cx="318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vsftpd</a:t>
            </a:r>
            <a:r>
              <a:rPr lang="en-US" dirty="0"/>
              <a:t> start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B194DC7-BE4A-4D51-8698-86DEB0F11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1" y="2514724"/>
            <a:ext cx="7689246" cy="2537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7BC172-5288-4592-94E4-81635B9D101A}"/>
              </a:ext>
            </a:extLst>
          </p:cNvPr>
          <p:cNvSpPr txBox="1"/>
          <p:nvPr/>
        </p:nvSpPr>
        <p:spPr>
          <a:xfrm>
            <a:off x="329271" y="2146041"/>
            <a:ext cx="352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vsftpd</a:t>
            </a:r>
            <a:r>
              <a:rPr lang="en-US" dirty="0"/>
              <a:t> status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F8A9CC-E64E-4F6F-A701-50E546518741}"/>
              </a:ext>
            </a:extLst>
          </p:cNvPr>
          <p:cNvSpPr txBox="1"/>
          <p:nvPr/>
        </p:nvSpPr>
        <p:spPr>
          <a:xfrm>
            <a:off x="149290" y="5486400"/>
            <a:ext cx="841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, open command prompt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4898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E47099-082C-40D5-A88F-0954FAC8696C}"/>
              </a:ext>
            </a:extLst>
          </p:cNvPr>
          <p:cNvSpPr txBox="1"/>
          <p:nvPr/>
        </p:nvSpPr>
        <p:spPr>
          <a:xfrm>
            <a:off x="258925" y="3145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 , open command prompt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AA89DAC-1C48-4C49-9790-D5D7CB70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5" y="1333442"/>
            <a:ext cx="3673158" cy="1333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521B93-B5E1-446A-AA25-5526C099E2DF}"/>
              </a:ext>
            </a:extLst>
          </p:cNvPr>
          <p:cNvSpPr txBox="1"/>
          <p:nvPr/>
        </p:nvSpPr>
        <p:spPr>
          <a:xfrm>
            <a:off x="186612" y="830424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ssh</a:t>
            </a:r>
            <a:r>
              <a:rPr lang="en-US" dirty="0"/>
              <a:t>  [username of kali]@127.0.0.1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3AEE89-7FD0-4C45-A412-97E961525392}"/>
              </a:ext>
            </a:extLst>
          </p:cNvPr>
          <p:cNvSpPr txBox="1"/>
          <p:nvPr/>
        </p:nvSpPr>
        <p:spPr>
          <a:xfrm>
            <a:off x="181562" y="2800744"/>
            <a:ext cx="382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password of kali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EE51F8C-23EE-4C7A-9697-B308C0D9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62" y="3143048"/>
            <a:ext cx="3055885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102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5798755-5DD8-4BB8-A321-963AD3AC7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640457"/>
            <a:ext cx="8154107" cy="3878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B0514F-B508-48F6-B82B-02639A3E469D}"/>
              </a:ext>
            </a:extLst>
          </p:cNvPr>
          <p:cNvSpPr txBox="1"/>
          <p:nvPr/>
        </p:nvSpPr>
        <p:spPr>
          <a:xfrm>
            <a:off x="233265" y="195943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open in this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8670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8A3667-1156-4315-B3E1-3FB943D4A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" y="856270"/>
            <a:ext cx="8382726" cy="3535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A008F7-5960-4439-B0AA-2B38A83E1134}"/>
              </a:ext>
            </a:extLst>
          </p:cNvPr>
          <p:cNvSpPr txBox="1"/>
          <p:nvPr/>
        </p:nvSpPr>
        <p:spPr>
          <a:xfrm>
            <a:off x="158620" y="270588"/>
            <a:ext cx="398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enter the following command</a:t>
            </a:r>
          </a:p>
          <a:p>
            <a:r>
              <a:rPr lang="en-US" dirty="0"/>
              <a:t>ftp 127.0.0.1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840C0FA-908D-446F-8115-308EC19CC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06" y="5299666"/>
            <a:ext cx="1844200" cy="1021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F1BA584-9ECF-4480-AC8C-39A9317E732A}"/>
              </a:ext>
            </a:extLst>
          </p:cNvPr>
          <p:cNvSpPr txBox="1"/>
          <p:nvPr/>
        </p:nvSpPr>
        <p:spPr>
          <a:xfrm>
            <a:off x="228600" y="4930334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user name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077B6DA-7F33-4F8D-B957-45314C9AA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5299666"/>
            <a:ext cx="2331922" cy="11964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A4C28C6-B27C-4AC0-9A6C-6514E4154F73}"/>
              </a:ext>
            </a:extLst>
          </p:cNvPr>
          <p:cNvSpPr txBox="1"/>
          <p:nvPr/>
        </p:nvSpPr>
        <p:spPr>
          <a:xfrm>
            <a:off x="3638550" y="4930334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955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7DFC506-A1AF-444F-B746-60EC1199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188649"/>
            <a:ext cx="6088908" cy="4519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879AFB-6773-45D5-A254-61088013212C}"/>
              </a:ext>
            </a:extLst>
          </p:cNvPr>
          <p:cNvSpPr txBox="1"/>
          <p:nvPr/>
        </p:nvSpPr>
        <p:spPr>
          <a:xfrm>
            <a:off x="266700" y="1542318"/>
            <a:ext cx="503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that enter </a:t>
            </a:r>
          </a:p>
          <a:p>
            <a:r>
              <a:rPr lang="en-US" dirty="0"/>
              <a:t>help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A361962-E252-44B2-9339-7D3F0FC5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54" y="230139"/>
            <a:ext cx="2994920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988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C44092-99A1-4542-9E21-955151BF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0" y="1053143"/>
            <a:ext cx="7216765" cy="2941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EE6588-EE13-4741-8113-48BA5E20227E}"/>
              </a:ext>
            </a:extLst>
          </p:cNvPr>
          <p:cNvSpPr txBox="1"/>
          <p:nvPr/>
        </p:nvSpPr>
        <p:spPr>
          <a:xfrm>
            <a:off x="248270" y="653143"/>
            <a:ext cx="53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ssh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DAF0ED-809C-4BC5-AAEE-73C1D5BE6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70" y="5002967"/>
            <a:ext cx="7270110" cy="1234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23E5AD-3356-4366-B01A-BF6E5896E7FF}"/>
              </a:ext>
            </a:extLst>
          </p:cNvPr>
          <p:cNvSpPr txBox="1"/>
          <p:nvPr/>
        </p:nvSpPr>
        <p:spPr>
          <a:xfrm>
            <a:off x="248270" y="4590661"/>
            <a:ext cx="40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ssh</a:t>
            </a:r>
            <a:r>
              <a:rPr lang="en-US" dirty="0"/>
              <a:t>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7360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AD936F5-3437-43CC-B07C-AEA1E398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87" y="1028892"/>
            <a:ext cx="3605560" cy="1105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B8D0B4-2ED5-4392-A4BC-BAE33F7AB1F9}"/>
              </a:ext>
            </a:extLst>
          </p:cNvPr>
          <p:cNvSpPr txBox="1"/>
          <p:nvPr/>
        </p:nvSpPr>
        <p:spPr>
          <a:xfrm>
            <a:off x="462587" y="653143"/>
            <a:ext cx="3605560" cy="37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ssh</a:t>
            </a:r>
            <a:r>
              <a:rPr lang="en-US" dirty="0"/>
              <a:t> start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2569BE-D4D1-40B0-A96A-7B8A1E1E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87" y="3055188"/>
            <a:ext cx="6950042" cy="2773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ABC75BA-6982-42E3-AE5B-1D452E279E5A}"/>
              </a:ext>
            </a:extLst>
          </p:cNvPr>
          <p:cNvSpPr txBox="1"/>
          <p:nvPr/>
        </p:nvSpPr>
        <p:spPr>
          <a:xfrm>
            <a:off x="462587" y="2631233"/>
            <a:ext cx="386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ssh</a:t>
            </a:r>
            <a:r>
              <a:rPr lang="en-US" dirty="0"/>
              <a:t>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6060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E57A8BC-9B32-4632-AB41-0006A723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947635"/>
            <a:ext cx="12008498" cy="282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E9C677B-2566-46F6-A4B2-32F3D4AC607B}"/>
              </a:ext>
            </a:extLst>
          </p:cNvPr>
          <p:cNvSpPr txBox="1"/>
          <p:nvPr/>
        </p:nvSpPr>
        <p:spPr>
          <a:xfrm>
            <a:off x="74645" y="541176"/>
            <a:ext cx="482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vsftpd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C9292B-7317-477C-B336-1981B4CDF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3" y="5290657"/>
            <a:ext cx="5510300" cy="1239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F0AF58-C75D-4C8F-A634-A7F0FABBB7C0}"/>
              </a:ext>
            </a:extLst>
          </p:cNvPr>
          <p:cNvSpPr txBox="1"/>
          <p:nvPr/>
        </p:nvSpPr>
        <p:spPr>
          <a:xfrm>
            <a:off x="401216" y="4562670"/>
            <a:ext cx="482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root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6038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69B350-B873-42B2-994F-B180C9DE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7" y="920045"/>
            <a:ext cx="2842506" cy="1272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1B5A7D-20D7-4514-AD81-408647677710}"/>
              </a:ext>
            </a:extLst>
          </p:cNvPr>
          <p:cNvSpPr txBox="1"/>
          <p:nvPr/>
        </p:nvSpPr>
        <p:spPr>
          <a:xfrm>
            <a:off x="401327" y="419878"/>
            <a:ext cx="297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 ../../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8094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A94A9B7-AF02-4EDC-8D2E-DEF3EA92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653"/>
            <a:ext cx="12192000" cy="48908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9F9E256-5BCD-47BD-A4AA-8FE69DC98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9" y="1070509"/>
            <a:ext cx="1775614" cy="518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23616A-7687-4861-865F-8DC11C0D7E55}"/>
              </a:ext>
            </a:extLst>
          </p:cNvPr>
          <p:cNvSpPr txBox="1"/>
          <p:nvPr/>
        </p:nvSpPr>
        <p:spPr>
          <a:xfrm>
            <a:off x="123009" y="550506"/>
            <a:ext cx="287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nano </a:t>
            </a:r>
            <a:r>
              <a:rPr lang="en-US" dirty="0" err="1"/>
              <a:t>vsftpd.conf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6609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646728-F4D9-40A8-9B89-AF7B7016ACF1}"/>
              </a:ext>
            </a:extLst>
          </p:cNvPr>
          <p:cNvSpPr txBox="1"/>
          <p:nvPr/>
        </p:nvSpPr>
        <p:spPr>
          <a:xfrm>
            <a:off x="165618" y="326771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0000"/>
                </a:solidFill>
                <a:effectLst/>
                <a:latin typeface="inherit"/>
              </a:rPr>
              <a:t>you have to uncomment all these lines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inherit"/>
              </a:rPr>
              <a:t>i</a:t>
            </a:r>
            <a:r>
              <a:rPr lang="en-US" b="1" i="0" dirty="0">
                <a:solidFill>
                  <a:srgbClr val="FF0000"/>
                </a:solidFill>
                <a:effectLst/>
                <a:latin typeface="inherit"/>
              </a:rPr>
              <a:t> have mentioned below.</a:t>
            </a:r>
            <a:endParaRPr lang="en-US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EB0CAA-5339-49E9-8873-4C7BE391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5" y="1250101"/>
            <a:ext cx="2423370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273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A054C03-A5D3-4075-8834-E079F2BC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44" y="940821"/>
            <a:ext cx="9594411" cy="5738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209042-87F0-4174-86E2-AAE30F5B3AA5}"/>
              </a:ext>
            </a:extLst>
          </p:cNvPr>
          <p:cNvSpPr txBox="1"/>
          <p:nvPr/>
        </p:nvSpPr>
        <p:spPr>
          <a:xfrm>
            <a:off x="401216" y="419878"/>
            <a:ext cx="412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virtual box and select kali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007C94-86AE-4057-B934-4A0B697F4EA9}"/>
                  </a:ext>
                </a:extLst>
              </p14:cNvPr>
              <p14:cNvContentPartPr/>
              <p14:nvPr/>
            </p14:nvContentPartPr>
            <p14:xfrm>
              <a:off x="985408" y="1952390"/>
              <a:ext cx="3260160" cy="87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90007C94-86AE-4057-B934-4A0B697F4E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768" y="1943390"/>
                <a:ext cx="327780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110BD58-890A-460B-BF5E-D80BC79E7557}"/>
                  </a:ext>
                </a:extLst>
              </p14:cNvPr>
              <p14:cNvContentPartPr/>
              <p14:nvPr/>
            </p14:nvContentPartPr>
            <p14:xfrm>
              <a:off x="-149672" y="270587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4110BD58-890A-460B-BF5E-D80BC79E75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58312" y="26968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423501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9677E8-083D-4749-BD1D-878C7BE5E83A}"/>
                  </a:ext>
                </a:extLst>
              </p14:cNvPr>
              <p14:cNvContentPartPr/>
              <p14:nvPr/>
            </p14:nvContentPartPr>
            <p14:xfrm>
              <a:off x="655857" y="526633"/>
              <a:ext cx="8820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D09677E8-083D-4749-BD1D-878C7BE5E8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857" y="517633"/>
                <a:ext cx="1058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CAB642-FC47-44EA-B3ED-60C0565D12DB}"/>
              </a:ext>
            </a:extLst>
          </p:cNvPr>
          <p:cNvSpPr txBox="1"/>
          <p:nvPr/>
        </p:nvSpPr>
        <p:spPr>
          <a:xfrm>
            <a:off x="655857" y="636104"/>
            <a:ext cx="535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settings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332247-9B08-4ECD-AC4A-F85641904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17" y="1256548"/>
            <a:ext cx="7800470" cy="48935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42ACF2-D66C-4A30-8C92-0363E5BCF197}"/>
                  </a:ext>
                </a:extLst>
              </p14:cNvPr>
              <p14:cNvContentPartPr/>
              <p14:nvPr/>
            </p14:nvContentPartPr>
            <p14:xfrm>
              <a:off x="3077368" y="1343630"/>
              <a:ext cx="405360" cy="76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D242ACF2-D66C-4A30-8C92-0363E5BCF1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8728" y="1334990"/>
                <a:ext cx="42300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0E3357-7012-4A53-814A-89A4A89D04EF}"/>
                  </a:ext>
                </a:extLst>
              </p14:cNvPr>
              <p14:cNvContentPartPr/>
              <p14:nvPr/>
            </p14:nvContentPartPr>
            <p14:xfrm>
              <a:off x="-989192" y="87671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E50E3357-7012-4A53-814A-89A4A89D04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98192" y="868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CC601D-75CD-47FB-96B8-A42B2F93532A}"/>
                  </a:ext>
                </a:extLst>
              </p14:cNvPr>
              <p14:cNvContentPartPr/>
              <p14:nvPr/>
            </p14:nvContentPartPr>
            <p14:xfrm>
              <a:off x="-756272" y="-961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0CCC601D-75CD-47FB-96B8-A42B2F9353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64912" y="-1861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68954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145</Words>
  <Application>Microsoft Office PowerPoint</Application>
  <PresentationFormat>Custom</PresentationFormat>
  <Paragraphs>37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way to setup FTP in kali linux and conncting through windows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manichand kondapaka</dc:creator>
  <cp:lastModifiedBy>Lenovo</cp:lastModifiedBy>
  <cp:revision>5</cp:revision>
  <dcterms:created xsi:type="dcterms:W3CDTF">2022-02-21T03:51:44Z</dcterms:created>
  <dcterms:modified xsi:type="dcterms:W3CDTF">2022-02-21T07:07:43Z</dcterms:modified>
</cp:coreProperties>
</file>