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64" r:id="rId5"/>
    <p:sldId id="265" r:id="rId6"/>
    <p:sldId id="267" r:id="rId7"/>
    <p:sldId id="268" r:id="rId8"/>
    <p:sldId id="266"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04E8C4-6750-42B1-A45A-ED81CC97F3E0}" type="datetimeFigureOut">
              <a:rPr lang="en-US" smtClean="0"/>
              <a:t>1/28/2022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5A06D5-F8B8-41FF-9D6E-605DEFDDCDAE}" type="slidenum">
              <a:rPr lang="en-US" smtClean="0"/>
              <a:t>‹#›</a:t>
            </a:fld>
            <a:endParaRPr lang="en-US"/>
          </a:p>
        </p:txBody>
      </p:sp>
    </p:spTree>
    <p:extLst>
      <p:ext uri="{BB962C8B-B14F-4D97-AF65-F5344CB8AC3E}">
        <p14:creationId xmlns:p14="http://schemas.microsoft.com/office/powerpoint/2010/main" val="397992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65A06D5-F8B8-41FF-9D6E-605DEFDDCDAE}" type="slidenum">
              <a:rPr lang="en-US" smtClean="0"/>
              <a:t>5</a:t>
            </a:fld>
            <a:endParaRPr lang="en-US"/>
          </a:p>
        </p:txBody>
      </p:sp>
    </p:spTree>
    <p:extLst>
      <p:ext uri="{BB962C8B-B14F-4D97-AF65-F5344CB8AC3E}">
        <p14:creationId xmlns:p14="http://schemas.microsoft.com/office/powerpoint/2010/main" val="34181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887FF-F144-41A9-B1CE-7B56ED296EB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887FF-F144-41A9-B1CE-7B56ED296EB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887FF-F144-41A9-B1CE-7B56ED296EB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887FF-F144-41A9-B1CE-7B56ED296EB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1D887FF-F144-41A9-B1CE-7B56ED296EB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887FF-F144-41A9-B1CE-7B56ED296EB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1DED9-7078-4CAB-A088-DD3711174EC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887FF-F144-41A9-B1CE-7B56ED296EB7}"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887FF-F144-41A9-B1CE-7B56ED296EB7}"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887FF-F144-41A9-B1CE-7B56ED296EB7}"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1D887FF-F144-41A9-B1CE-7B56ED296EB7}" type="datetimeFigureOut">
              <a:rPr lang="en-US" smtClean="0"/>
              <a:t>1/28/2022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F81DED9-7078-4CAB-A088-DD3711174E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887FF-F144-41A9-B1CE-7B56ED296EB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1DED9-7078-4CAB-A088-DD3711174E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1D887FF-F144-41A9-B1CE-7B56ED296EB7}" type="datetimeFigureOut">
              <a:rPr lang="en-US" smtClean="0"/>
              <a:t>1/28/2022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F81DED9-7078-4CAB-A088-DD3711174E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620688"/>
            <a:ext cx="7543800" cy="1297831"/>
          </a:xfrm>
        </p:spPr>
        <p:txBody>
          <a:bodyPr/>
          <a:lstStyle/>
          <a:p>
            <a:r>
              <a:rPr lang="en-US" b="1" dirty="0"/>
              <a:t> FTP SERVER  CONNECTION</a:t>
            </a:r>
            <a:endParaRPr lang="en-US" dirty="0"/>
          </a:p>
        </p:txBody>
      </p:sp>
      <p:sp>
        <p:nvSpPr>
          <p:cNvPr id="3" name="Subtitle 2"/>
          <p:cNvSpPr>
            <a:spLocks noGrp="1"/>
          </p:cNvSpPr>
          <p:nvPr>
            <p:ph type="subTitle" idx="1"/>
          </p:nvPr>
        </p:nvSpPr>
        <p:spPr>
          <a:xfrm>
            <a:off x="29220" y="2204864"/>
            <a:ext cx="7772400" cy="1689601"/>
          </a:xfrm>
        </p:spPr>
        <p:txBody>
          <a:bodyPr>
            <a:normAutofit fontScale="92500" lnSpcReduction="10000"/>
          </a:bodyPr>
          <a:lstStyle/>
          <a:p>
            <a:r>
              <a:rPr lang="en-US" dirty="0" smtClean="0"/>
              <a:t>CNS</a:t>
            </a:r>
          </a:p>
          <a:p>
            <a:r>
              <a:rPr lang="en-US" sz="1800" dirty="0">
                <a:latin typeface="Bahnschrift SemiBold" panose="020B0502040204020203" pitchFamily="34" charset="0"/>
              </a:rPr>
              <a:t>Team </a:t>
            </a:r>
            <a:r>
              <a:rPr lang="en-US" sz="1800" dirty="0" smtClean="0">
                <a:latin typeface="Bahnschrift SemiBold" panose="020B0502040204020203" pitchFamily="34" charset="0"/>
              </a:rPr>
              <a:t>members-2010030455_Manichand</a:t>
            </a:r>
            <a:endParaRPr lang="en-US" sz="1800" dirty="0">
              <a:latin typeface="Bahnschrift SemiBold" panose="020B0502040204020203" pitchFamily="34" charset="0"/>
            </a:endParaRPr>
          </a:p>
          <a:p>
            <a:r>
              <a:rPr lang="en-US" sz="1800" dirty="0" smtClean="0">
                <a:latin typeface="Bahnschrift SemiBold" panose="020B0502040204020203" pitchFamily="34" charset="0"/>
              </a:rPr>
              <a:t>                      2010030416_Dileep Reddy</a:t>
            </a:r>
            <a:endParaRPr lang="en-US" sz="1800" dirty="0">
              <a:latin typeface="Bahnschrift SemiBold" panose="020B0502040204020203" pitchFamily="34" charset="0"/>
            </a:endParaRPr>
          </a:p>
          <a:p>
            <a:r>
              <a:rPr lang="en-US" sz="1800" dirty="0" smtClean="0">
                <a:latin typeface="Bahnschrift SemiBold" panose="020B0502040204020203" pitchFamily="34" charset="0"/>
              </a:rPr>
              <a:t>                      2010030173_Harsha </a:t>
            </a:r>
            <a:r>
              <a:rPr lang="en-US" sz="1800" dirty="0" err="1" smtClean="0">
                <a:latin typeface="Bahnschrift SemiBold" panose="020B0502040204020203" pitchFamily="34" charset="0"/>
              </a:rPr>
              <a:t>Vardhan</a:t>
            </a:r>
            <a:endParaRPr lang="en-US" sz="1800" dirty="0">
              <a:latin typeface="Bahnschrift SemiBold" panose="020B0502040204020203" pitchFamily="34" charset="0"/>
            </a:endParaRPr>
          </a:p>
          <a:p>
            <a:r>
              <a:rPr lang="en-US" sz="1800" dirty="0" smtClean="0">
                <a:latin typeface="Bahnschrift SemiBold" panose="020B0502040204020203" pitchFamily="34" charset="0"/>
              </a:rPr>
              <a:t>                      2010030533_Prakash </a:t>
            </a:r>
            <a:r>
              <a:rPr lang="en-US" sz="1800" dirty="0">
                <a:latin typeface="Bahnschrift SemiBold" panose="020B0502040204020203" pitchFamily="34" charset="0"/>
              </a:rPr>
              <a:t>Raj</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5"/>
          </a:xfrm>
          <a:prstGeom prst="rect">
            <a:avLst/>
          </a:prstGeom>
          <a:noFill/>
        </p:spPr>
        <p:txBody>
          <a:bodyPr wrap="square" rtlCol="0">
            <a:spAutoFit/>
          </a:bodyPr>
          <a:lstStyle/>
          <a:p>
            <a:r>
              <a:rPr lang="en-US" sz="4000" b="1" dirty="0" smtClean="0"/>
              <a:t> ABSTRACT</a:t>
            </a:r>
            <a:endParaRPr lang="en-US" sz="4000" dirty="0" smtClean="0"/>
          </a:p>
          <a:p>
            <a:r>
              <a:rPr lang="en-US" dirty="0" smtClean="0"/>
              <a:t> </a:t>
            </a:r>
          </a:p>
          <a:p>
            <a:r>
              <a:rPr lang="en-US" sz="2400" dirty="0" smtClean="0"/>
              <a:t>File Transfer Protocol (FTP) is a standard network protocol used to exchange and manipulate files over a TCP/IP based network, such as the Internet. FTP is built on a client-server architecture and utilizes separate control and data connections between the client and server applications. Client applications were originally interactive command-line tools with a standardized command syntax, but graphical user interfaces have been developed for all desktop operating systems in use today. FTP is also often used as an application component to automatically transfer files for program internal functions. FTP can be used with user-based password authentication or with anonymous user access. The Trivial File Transfer Protocol (TFTP) is a similar, but simplified, not interoperable, and unauthenticated version of FTP.</a:t>
            </a:r>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48083"/>
          </a:xfrm>
          <a:prstGeom prst="rect">
            <a:avLst/>
          </a:prstGeom>
          <a:noFill/>
        </p:spPr>
        <p:txBody>
          <a:bodyPr wrap="square" rtlCol="0">
            <a:spAutoFit/>
          </a:bodyPr>
          <a:lstStyle/>
          <a:p>
            <a:endParaRPr lang="en-US" b="1" dirty="0" smtClean="0"/>
          </a:p>
          <a:p>
            <a:r>
              <a:rPr lang="en-US" sz="3200" b="1" dirty="0" smtClean="0"/>
              <a:t>Introductions</a:t>
            </a:r>
            <a:endParaRPr lang="en-US" sz="3200" dirty="0"/>
          </a:p>
          <a:p>
            <a:r>
              <a:rPr lang="en-US" dirty="0"/>
              <a:t> </a:t>
            </a:r>
            <a:r>
              <a:rPr lang="en-US" sz="2400" dirty="0" smtClean="0"/>
              <a:t>FTP </a:t>
            </a:r>
            <a:r>
              <a:rPr lang="en-US" sz="2400" dirty="0"/>
              <a:t>runs over the Transmission Control Protocol (TCP). Usually FTP servers listen on the well-known port number 21 (IANA-reserved) for incoming connections from clients. A connection to this port from the FTP client forms the control stream on which commands are passed to the FTP server and responses are collected. FTP uses out-of-band control; it opens dedicated data connections on other port numbers. The parameters for the data streams depend on the specifically requested transport mode. Data connections usually use port number 20.</a:t>
            </a:r>
          </a:p>
          <a:p>
            <a:r>
              <a:rPr lang="en-US" sz="2400" dirty="0"/>
              <a:t>In active mode, the FTP client opens a dynamic port, sends the FTP server the dynamic port number on which it is listening over the control stream and waits for a connection from the FTP server. When the FTP server initiates the data connection to the FTP client it binds the source port to port 20 on the FTP server.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 y="188640"/>
            <a:ext cx="2597058" cy="369332"/>
          </a:xfrm>
          <a:prstGeom prst="rect">
            <a:avLst/>
          </a:prstGeom>
        </p:spPr>
        <p:txBody>
          <a:bodyPr wrap="none">
            <a:spAutoFit/>
          </a:bodyPr>
          <a:lstStyle/>
          <a:p>
            <a:r>
              <a:rPr lang="en-US" b="1" dirty="0">
                <a:latin typeface="Arial Black" panose="020B0A04020102020204" pitchFamily="34" charset="0"/>
              </a:rPr>
              <a:t>Literature </a:t>
            </a:r>
            <a:r>
              <a:rPr lang="en-US" b="1" dirty="0" smtClean="0">
                <a:latin typeface="Arial Black" panose="020B0A04020102020204" pitchFamily="34" charset="0"/>
              </a:rPr>
              <a:t>review - </a:t>
            </a:r>
            <a:endParaRPr lang="en-US" b="1" dirty="0">
              <a:latin typeface="Arial Black" panose="020B0A04020102020204" pitchFamily="34" charset="0"/>
            </a:endParaRPr>
          </a:p>
        </p:txBody>
      </p:sp>
      <p:sp>
        <p:nvSpPr>
          <p:cNvPr id="3" name="Rectangle 2"/>
          <p:cNvSpPr/>
          <p:nvPr/>
        </p:nvSpPr>
        <p:spPr>
          <a:xfrm>
            <a:off x="251520" y="764704"/>
            <a:ext cx="8640960" cy="5324535"/>
          </a:xfrm>
          <a:prstGeom prst="rect">
            <a:avLst/>
          </a:prstGeom>
        </p:spPr>
        <p:txBody>
          <a:bodyPr wrap="square">
            <a:spAutoFit/>
          </a:bodyPr>
          <a:lstStyle/>
          <a:p>
            <a:r>
              <a:rPr lang="en-US" sz="2000" dirty="0" err="1">
                <a:latin typeface="Bahnschrift SemiBold" panose="020B0502040204020203" pitchFamily="34" charset="0"/>
              </a:rPr>
              <a:t>Aaditya</a:t>
            </a:r>
            <a:r>
              <a:rPr lang="en-US" sz="2000" dirty="0">
                <a:latin typeface="Bahnschrift SemiBold" panose="020B0502040204020203" pitchFamily="34" charset="0"/>
              </a:rPr>
              <a:t> Jain [19] has defined network system security is most popular &amp; fastest Information Technologies in different organizations. Several tools for network security are dealing within capture, recording &amp; analysis of network events in order to discover evidential information about source of security attacks. This paper discusses about honeypot technology within its classification based on various factors. Paper also throws light on some new types of honey pots within recently proposed models based on it</a:t>
            </a:r>
            <a:r>
              <a:rPr lang="en-US" sz="2000" dirty="0" smtClean="0">
                <a:latin typeface="Bahnschrift SemiBold" panose="020B0502040204020203" pitchFamily="34" charset="0"/>
              </a:rPr>
              <a:t>.</a:t>
            </a:r>
          </a:p>
          <a:p>
            <a:endParaRPr lang="en-US" sz="2000" dirty="0" smtClean="0">
              <a:latin typeface="Bahnschrift SemiBold" panose="020B0502040204020203" pitchFamily="34" charset="0"/>
            </a:endParaRPr>
          </a:p>
          <a:p>
            <a:r>
              <a:rPr lang="en-US" sz="2000" dirty="0" smtClean="0">
                <a:latin typeface="Bahnschrift SemiBold" panose="020B0502040204020203" pitchFamily="34" charset="0"/>
              </a:rPr>
              <a:t> </a:t>
            </a:r>
            <a:r>
              <a:rPr lang="en-US" sz="2000" dirty="0" err="1">
                <a:latin typeface="Bahnschrift SemiBold" panose="020B0502040204020203" pitchFamily="34" charset="0"/>
              </a:rPr>
              <a:t>Lidong</a:t>
            </a:r>
            <a:r>
              <a:rPr lang="en-US" sz="2000" dirty="0">
                <a:latin typeface="Bahnschrift SemiBold" panose="020B0502040204020203" pitchFamily="34" charset="0"/>
              </a:rPr>
              <a:t> Zhou [18] defines Ad hoc networks are considered as latest wireless networking paradigm that has been used for mobile hosts</a:t>
            </a:r>
            <a:r>
              <a:rPr lang="en-US" sz="2000" dirty="0" smtClean="0">
                <a:latin typeface="Bahnschrift SemiBold" panose="020B0502040204020203" pitchFamily="34" charset="0"/>
              </a:rPr>
              <a:t>.</a:t>
            </a:r>
          </a:p>
          <a:p>
            <a:endParaRPr lang="en-US" sz="2000" dirty="0" smtClean="0">
              <a:latin typeface="Bahnschrift SemiBold" panose="020B0502040204020203" pitchFamily="34" charset="0"/>
            </a:endParaRPr>
          </a:p>
          <a:p>
            <a:r>
              <a:rPr lang="en-US" sz="2000" dirty="0" smtClean="0">
                <a:latin typeface="Bahnschrift SemiBold" panose="020B0502040204020203" pitchFamily="34" charset="0"/>
              </a:rPr>
              <a:t> </a:t>
            </a:r>
            <a:r>
              <a:rPr lang="en-US" sz="2000" dirty="0">
                <a:latin typeface="Bahnschrift SemiBold" panose="020B0502040204020203" pitchFamily="34" charset="0"/>
              </a:rPr>
              <a:t>Sharad </a:t>
            </a:r>
            <a:r>
              <a:rPr lang="en-US" sz="2000" dirty="0" err="1">
                <a:latin typeface="Bahnschrift SemiBold" panose="020B0502040204020203" pitchFamily="34" charset="0"/>
              </a:rPr>
              <a:t>Pratap</a:t>
            </a:r>
            <a:r>
              <a:rPr lang="en-US" sz="2000" dirty="0">
                <a:latin typeface="Bahnschrift SemiBold" panose="020B0502040204020203" pitchFamily="34" charset="0"/>
              </a:rPr>
              <a:t> [17] Singh has defined that File Transfer Protocol is to transmit files to clients over networks. There are needs that are considered important while file transfers &amp; these are Authentication, Integrity &amp; Confidentiality. This research paper is comparing both FTPS &amp; FTP on Linux &amp; Windows server</a:t>
            </a:r>
          </a:p>
        </p:txBody>
      </p:sp>
    </p:spTree>
    <p:extLst>
      <p:ext uri="{BB962C8B-B14F-4D97-AF65-F5344CB8AC3E}">
        <p14:creationId xmlns:p14="http://schemas.microsoft.com/office/powerpoint/2010/main" val="3906537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520940" cy="548640"/>
          </a:xfrm>
        </p:spPr>
        <p:txBody>
          <a:bodyPr/>
          <a:lstStyle/>
          <a:p>
            <a:r>
              <a:rPr lang="en-US" dirty="0" smtClean="0"/>
              <a:t>Working Methods-</a:t>
            </a:r>
            <a:endParaRPr lang="en-US" dirty="0"/>
          </a:p>
        </p:txBody>
      </p:sp>
      <p:pic>
        <p:nvPicPr>
          <p:cNvPr id="1025" name="Picture 1" descr="http://ftp.magicsoftware.com/www/help/ibolt/mergedprojects/ibolthelp/rd_blue_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2965450"/>
            <a:ext cx="190500" cy="2190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683568" y="1052736"/>
            <a:ext cx="7520940" cy="4320480"/>
          </a:xfrm>
        </p:spPr>
        <p:txBody>
          <a:bodyPr/>
          <a:lstStyle/>
          <a:p>
            <a:r>
              <a:rPr lang="en-US" sz="2400" dirty="0"/>
              <a:t>Put File</a:t>
            </a:r>
            <a:r>
              <a:rPr lang="en-US" sz="2400" b="0" dirty="0"/>
              <a:t> </a:t>
            </a:r>
            <a:r>
              <a:rPr lang="en-US" sz="2400" dirty="0"/>
              <a:t>puts a file on a remote server </a:t>
            </a:r>
            <a:r>
              <a:rPr lang="en-US" sz="2400" dirty="0" smtClean="0"/>
              <a:t>directory</a:t>
            </a:r>
          </a:p>
          <a:p>
            <a:r>
              <a:rPr lang="en-US" sz="2400" dirty="0">
                <a:solidFill>
                  <a:srgbClr val="FF0000"/>
                </a:solidFill>
              </a:rPr>
              <a:t>Server </a:t>
            </a:r>
            <a:r>
              <a:rPr lang="en-US" sz="2400" dirty="0" smtClean="0">
                <a:solidFill>
                  <a:srgbClr val="FF0000"/>
                </a:solidFill>
              </a:rPr>
              <a:t>Address   </a:t>
            </a:r>
            <a:r>
              <a:rPr lang="en-US" sz="2400" dirty="0" smtClean="0"/>
              <a:t>-  </a:t>
            </a:r>
            <a:r>
              <a:rPr lang="en-US" sz="2400" b="0" dirty="0"/>
              <a:t>Enter the address of the FTP server</a:t>
            </a:r>
            <a:r>
              <a:rPr lang="en-US" sz="2400" b="0" dirty="0" smtClean="0"/>
              <a:t>.</a:t>
            </a:r>
          </a:p>
          <a:p>
            <a:r>
              <a:rPr lang="en-US" sz="2400" dirty="0">
                <a:solidFill>
                  <a:srgbClr val="FF0000"/>
                </a:solidFill>
              </a:rPr>
              <a:t>Source File </a:t>
            </a:r>
            <a:r>
              <a:rPr lang="en-US" sz="2400" dirty="0" smtClean="0">
                <a:solidFill>
                  <a:srgbClr val="FF0000"/>
                </a:solidFill>
              </a:rPr>
              <a:t>Name  </a:t>
            </a:r>
            <a:r>
              <a:rPr lang="en-US" sz="2400" dirty="0" smtClean="0"/>
              <a:t>-  </a:t>
            </a:r>
            <a:r>
              <a:rPr lang="en-US" sz="2400" b="0" dirty="0"/>
              <a:t>The full path and name of the file that is being transferred to the </a:t>
            </a:r>
            <a:r>
              <a:rPr lang="en-US" sz="2400" b="0" dirty="0" smtClean="0"/>
              <a:t>  FTP </a:t>
            </a:r>
            <a:r>
              <a:rPr lang="en-US" sz="2400" b="0" dirty="0"/>
              <a:t>server. (The path and name should be the original location and name of the file on the local computer</a:t>
            </a:r>
            <a:r>
              <a:rPr lang="en-US" sz="2400" b="0" dirty="0" smtClean="0"/>
              <a:t>).</a:t>
            </a:r>
            <a:endParaRPr lang="en-US" sz="2400" b="0" dirty="0"/>
          </a:p>
          <a:p>
            <a:r>
              <a:rPr lang="en-US" sz="2400" b="0" dirty="0" smtClean="0">
                <a:solidFill>
                  <a:srgbClr val="FF0000"/>
                </a:solidFill>
              </a:rPr>
              <a:t>     </a:t>
            </a:r>
            <a:r>
              <a:rPr lang="en-US" sz="2400" dirty="0">
                <a:solidFill>
                  <a:srgbClr val="FF0000"/>
                </a:solidFill>
              </a:rPr>
              <a:t>Destination File </a:t>
            </a:r>
            <a:r>
              <a:rPr lang="en-US" sz="2400" dirty="0" smtClean="0">
                <a:solidFill>
                  <a:srgbClr val="FF0000"/>
                </a:solidFill>
              </a:rPr>
              <a:t>Name  </a:t>
            </a:r>
            <a:r>
              <a:rPr lang="en-US" sz="2400" dirty="0" smtClean="0"/>
              <a:t>--  </a:t>
            </a:r>
            <a:r>
              <a:rPr lang="en-US" sz="2400" b="0" dirty="0"/>
              <a:t>The full path and name of the file where it is put on the FTP server. The path and name should be the name of the file and its location on the FTP </a:t>
            </a:r>
            <a:r>
              <a:rPr lang="en-US" sz="2400" b="0" dirty="0" smtClean="0"/>
              <a:t>server</a:t>
            </a:r>
          </a:p>
          <a:p>
            <a:endParaRPr lang="en-US" b="0" dirty="0" smtClean="0"/>
          </a:p>
          <a:p>
            <a:endParaRPr lang="en-US" b="0" dirty="0" smtClean="0"/>
          </a:p>
          <a:p>
            <a:endParaRPr lang="en-US" b="0" dirty="0"/>
          </a:p>
          <a:p>
            <a:endParaRPr lang="en-US" dirty="0"/>
          </a:p>
        </p:txBody>
      </p:sp>
    </p:spTree>
    <p:extLst>
      <p:ext uri="{BB962C8B-B14F-4D97-AF65-F5344CB8AC3E}">
        <p14:creationId xmlns:p14="http://schemas.microsoft.com/office/powerpoint/2010/main" val="307960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8" algn="l" rtl="0">
              <a:spcBef>
                <a:spcPct val="0"/>
              </a:spcBef>
            </a:pPr>
            <a:r>
              <a:rPr lang="en-US" sz="3200" b="1" dirty="0" smtClean="0"/>
              <a:t>Algorithm </a:t>
            </a:r>
            <a:r>
              <a:rPr lang="en-US" sz="3200" dirty="0" smtClean="0"/>
              <a:t/>
            </a:r>
            <a:br>
              <a:rPr lang="en-US" sz="3200" dirty="0" smtClean="0"/>
            </a:br>
            <a:endParaRPr lang="en-US" dirty="0"/>
          </a:p>
        </p:txBody>
      </p:sp>
      <p:sp>
        <p:nvSpPr>
          <p:cNvPr id="3" name="Content Placeholder 2"/>
          <p:cNvSpPr>
            <a:spLocks noGrp="1"/>
          </p:cNvSpPr>
          <p:nvPr>
            <p:ph idx="1"/>
          </p:nvPr>
        </p:nvSpPr>
        <p:spPr>
          <a:xfrm>
            <a:off x="822960" y="1100628"/>
            <a:ext cx="7520940" cy="4776644"/>
          </a:xfrm>
        </p:spPr>
        <p:txBody>
          <a:bodyPr>
            <a:normAutofit/>
          </a:bodyPr>
          <a:lstStyle/>
          <a:p>
            <a:r>
              <a:rPr lang="en-US" sz="2000" b="0" dirty="0" smtClean="0">
                <a:latin typeface="Bahnschrift" panose="020B0502040204020203" pitchFamily="34" charset="0"/>
              </a:rPr>
              <a:t>     FTP</a:t>
            </a:r>
            <a:r>
              <a:rPr lang="en-US" sz="2000" b="0" dirty="0">
                <a:latin typeface="Bahnschrift" panose="020B0502040204020203" pitchFamily="34" charset="0"/>
              </a:rPr>
              <a:t>, the </a:t>
            </a:r>
            <a:r>
              <a:rPr lang="en-US" sz="2000" b="0" i="1" dirty="0">
                <a:latin typeface="Bahnschrift" panose="020B0502040204020203" pitchFamily="34" charset="0"/>
              </a:rPr>
              <a:t>File Transfer Protocol</a:t>
            </a:r>
            <a:r>
              <a:rPr lang="en-US" sz="2000" b="0" dirty="0">
                <a:latin typeface="Bahnschrift" panose="020B0502040204020203" pitchFamily="34" charset="0"/>
              </a:rPr>
              <a:t>, enables users to transfer files between computers.  FTP opens two connections between the computers: one connection for the commands and replies and the other for the data transfers. FTP is interactive. Its commands are send, get, transfer, and cd (change directory). FTP transfers files in three modes: stream, block, and compressed. In the stream mode, FTP handles information as a string of bytes without separating boundaries. In the block mode, FTP decomposes the information into blocks of data. In the compress mode, FTP uses the </a:t>
            </a:r>
            <a:r>
              <a:rPr lang="en-US" sz="2000" b="0" i="1" u="sng" dirty="0">
                <a:latin typeface="Bahnschrift" panose="020B0502040204020203" pitchFamily="34" charset="0"/>
              </a:rPr>
              <a:t>Lempel-Ziv algorithm</a:t>
            </a:r>
            <a:r>
              <a:rPr lang="en-US" sz="2000" b="0" dirty="0">
                <a:latin typeface="Bahnschrift" panose="020B0502040204020203" pitchFamily="34" charset="0"/>
              </a:rPr>
              <a:t> to compress data</a:t>
            </a:r>
          </a:p>
        </p:txBody>
      </p:sp>
    </p:spTree>
    <p:extLst>
      <p:ext uri="{BB962C8B-B14F-4D97-AF65-F5344CB8AC3E}">
        <p14:creationId xmlns:p14="http://schemas.microsoft.com/office/powerpoint/2010/main" val="98700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Details of Hardware and Software </a:t>
            </a:r>
            <a:r>
              <a:rPr lang="en-US" dirty="0"/>
              <a:t/>
            </a:r>
            <a:br>
              <a:rPr lang="en-US" dirty="0"/>
            </a:br>
            <a:endParaRPr lang="en-US" dirty="0"/>
          </a:p>
        </p:txBody>
      </p:sp>
      <p:sp>
        <p:nvSpPr>
          <p:cNvPr id="3" name="Content Placeholder 2"/>
          <p:cNvSpPr>
            <a:spLocks noGrp="1"/>
          </p:cNvSpPr>
          <p:nvPr>
            <p:ph idx="1"/>
          </p:nvPr>
        </p:nvSpPr>
        <p:spPr>
          <a:xfrm>
            <a:off x="822960" y="1100628"/>
            <a:ext cx="7520940" cy="5856764"/>
          </a:xfrm>
        </p:spPr>
        <p:txBody>
          <a:bodyPr>
            <a:normAutofit fontScale="92500" lnSpcReduction="10000"/>
          </a:bodyPr>
          <a:lstStyle/>
          <a:p>
            <a:r>
              <a:rPr lang="en-US" sz="2400" i="1" u="sng" dirty="0"/>
              <a:t>Hardware</a:t>
            </a:r>
          </a:p>
          <a:p>
            <a:pPr lvl="0"/>
            <a:r>
              <a:rPr lang="en-US" sz="2400" dirty="0"/>
              <a:t>Pentium® II 266 MHz processor or equivalent (Pentium® III recommended)</a:t>
            </a:r>
          </a:p>
          <a:p>
            <a:pPr lvl="0"/>
            <a:r>
              <a:rPr lang="en-US" sz="2400" dirty="0"/>
              <a:t>128 MB RAM (256 MB RAM recommended)</a:t>
            </a:r>
          </a:p>
          <a:p>
            <a:pPr lvl="0"/>
            <a:r>
              <a:rPr lang="en-US" sz="2400" dirty="0"/>
              <a:t>100 MB free hard drive space (250 MB free hard drive space recommended)</a:t>
            </a:r>
          </a:p>
          <a:p>
            <a:pPr lvl="0"/>
            <a:r>
              <a:rPr lang="en-US" sz="2400" dirty="0"/>
              <a:t>High Color display adapter at 800x600 resolution (High Color display adapter at 1024x768 resolution recommended)</a:t>
            </a:r>
          </a:p>
          <a:p>
            <a:pPr lvl="0"/>
            <a:r>
              <a:rPr lang="en-US" sz="2400" dirty="0"/>
              <a:t>Dial-Up Internet Connection (Broadband Highly Recommended, Cable Modem or DSL)</a:t>
            </a:r>
          </a:p>
          <a:p>
            <a:r>
              <a:rPr lang="en-US" sz="2400" i="1" u="sng" dirty="0"/>
              <a:t>Software</a:t>
            </a:r>
          </a:p>
          <a:p>
            <a:pPr lvl="0"/>
            <a:r>
              <a:rPr lang="en-US" sz="2400" dirty="0"/>
              <a:t>Windows® 10 (ten), Windows Vista, Windows Server 2003/2008, Windows XP, Windows 2000/NT (Windows® 7, Vista or XP recommended)</a:t>
            </a:r>
          </a:p>
          <a:p>
            <a:pPr lvl="0"/>
            <a:r>
              <a:rPr lang="en-US" sz="2400" dirty="0"/>
              <a:t>Microsoft® Internet Explorer™ 5.0.0 (Microsoft® Internet Explorer™ 6.0.0 recommended)</a:t>
            </a:r>
          </a:p>
          <a:p>
            <a:endParaRPr lang="en-US" sz="2200" dirty="0"/>
          </a:p>
        </p:txBody>
      </p:sp>
    </p:spTree>
    <p:extLst>
      <p:ext uri="{BB962C8B-B14F-4D97-AF65-F5344CB8AC3E}">
        <p14:creationId xmlns:p14="http://schemas.microsoft.com/office/powerpoint/2010/main" val="386194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000" b="0" dirty="0" smtClean="0">
                <a:latin typeface="Arial Rounded MT Bold" panose="020F0704030504030204" pitchFamily="34" charset="0"/>
              </a:rPr>
              <a:t>      FTP </a:t>
            </a:r>
            <a:r>
              <a:rPr lang="en-US" sz="2000" b="0" dirty="0">
                <a:latin typeface="Arial Rounded MT Bold" panose="020F0704030504030204" pitchFamily="34" charset="0"/>
              </a:rPr>
              <a:t>is a very useful software application that can have enormous benefit to a Web site or to collaborative computing in which files need to be shared between business partners. Although insecure, it is universally accessible, because FTP clients are a part of all operating systems and Web </a:t>
            </a:r>
            <a:r>
              <a:rPr lang="en-US" sz="2000" b="0" dirty="0" smtClean="0">
                <a:latin typeface="Arial Rounded MT Bold" panose="020F0704030504030204" pitchFamily="34" charset="0"/>
              </a:rPr>
              <a:t>browsers and we went modify  the project more and we will other </a:t>
            </a:r>
            <a:r>
              <a:rPr lang="en-US" sz="2000" b="0" dirty="0" err="1" smtClean="0">
                <a:latin typeface="Arial Rounded MT Bold" panose="020F0704030504030204" pitchFamily="34" charset="0"/>
              </a:rPr>
              <a:t>componets</a:t>
            </a:r>
            <a:r>
              <a:rPr lang="en-US" sz="2000" b="0" dirty="0" smtClean="0">
                <a:latin typeface="Arial Rounded MT Bold" panose="020F0704030504030204" pitchFamily="34" charset="0"/>
              </a:rPr>
              <a:t>  to it</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62648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5992"/>
            <a:ext cx="9144000" cy="830997"/>
          </a:xfrm>
          <a:prstGeom prst="rect">
            <a:avLst/>
          </a:prstGeom>
          <a:noFill/>
        </p:spPr>
        <p:txBody>
          <a:bodyPr wrap="square" rtlCol="0" anchor="ctr">
            <a:spAutoFit/>
          </a:bodyPr>
          <a:lstStyle/>
          <a:p>
            <a:r>
              <a:rPr lang="en-US" sz="4800" dirty="0" smtClean="0"/>
              <a:t>			THANK YOU	</a:t>
            </a:r>
            <a:endParaRPr lang="en-US" sz="4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78</TotalTime>
  <Words>328</Words>
  <Application>Microsoft Office PowerPoint</Application>
  <PresentationFormat>On-screen Show (4:3)</PresentationFormat>
  <Paragraphs>42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 FTP SERVER  CONNECTION</vt:lpstr>
      <vt:lpstr>PowerPoint Presentation</vt:lpstr>
      <vt:lpstr>PowerPoint Presentation</vt:lpstr>
      <vt:lpstr>PowerPoint Presentation</vt:lpstr>
      <vt:lpstr>Working Methods-</vt:lpstr>
      <vt:lpstr>Algorithm  </vt:lpstr>
      <vt:lpstr>Details of Hardware and Software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 SERVER  CONNECTION</dc:title>
  <dc:creator>Lenovo</dc:creator>
  <cp:lastModifiedBy>admin</cp:lastModifiedBy>
  <cp:revision>10</cp:revision>
  <dcterms:created xsi:type="dcterms:W3CDTF">2022-01-24T02:50:58Z</dcterms:created>
  <dcterms:modified xsi:type="dcterms:W3CDTF">2022-01-28T08:21:42Z</dcterms:modified>
</cp:coreProperties>
</file>