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sldIdLst>
    <p:sldId id="256" r:id="rId2"/>
    <p:sldId id="263" r:id="rId3"/>
    <p:sldId id="264" r:id="rId4"/>
    <p:sldId id="266" r:id="rId5"/>
    <p:sldId id="262" r:id="rId6"/>
    <p:sldId id="258" r:id="rId7"/>
    <p:sldId id="268" r:id="rId8"/>
    <p:sldId id="270" r:id="rId9"/>
    <p:sldId id="269" r:id="rId10"/>
    <p:sldId id="265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8D59BE-551E-43E0-9BF2-1DFD7E492C4F}" v="10" dt="2022-02-28T09:35:40.7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leepreddy rupireddy" userId="41466a1237842848" providerId="LiveId" clId="{5C8D59BE-551E-43E0-9BF2-1DFD7E492C4F}"/>
    <pc:docChg chg="undo custSel modSld">
      <pc:chgData name="dileepreddy rupireddy" userId="41466a1237842848" providerId="LiveId" clId="{5C8D59BE-551E-43E0-9BF2-1DFD7E492C4F}" dt="2022-02-28T09:37:07.774" v="285" actId="5793"/>
      <pc:docMkLst>
        <pc:docMk/>
      </pc:docMkLst>
      <pc:sldChg chg="addSp delSp modSp mod setBg setClrOvrMap delDesignElem">
        <pc:chgData name="dileepreddy rupireddy" userId="41466a1237842848" providerId="LiveId" clId="{5C8D59BE-551E-43E0-9BF2-1DFD7E492C4F}" dt="2022-02-28T09:37:07.774" v="285" actId="5793"/>
        <pc:sldMkLst>
          <pc:docMk/>
          <pc:sldMk cId="1706296799" sldId="256"/>
        </pc:sldMkLst>
        <pc:spChg chg="mod">
          <ac:chgData name="dileepreddy rupireddy" userId="41466a1237842848" providerId="LiveId" clId="{5C8D59BE-551E-43E0-9BF2-1DFD7E492C4F}" dt="2022-02-28T09:36:06.873" v="246" actId="207"/>
          <ac:spMkLst>
            <pc:docMk/>
            <pc:sldMk cId="1706296799" sldId="256"/>
            <ac:spMk id="2" creationId="{00000000-0000-0000-0000-000000000000}"/>
          </ac:spMkLst>
        </pc:spChg>
        <pc:spChg chg="mod">
          <ac:chgData name="dileepreddy rupireddy" userId="41466a1237842848" providerId="LiveId" clId="{5C8D59BE-551E-43E0-9BF2-1DFD7E492C4F}" dt="2022-02-28T09:37:07.774" v="285" actId="5793"/>
          <ac:spMkLst>
            <pc:docMk/>
            <pc:sldMk cId="1706296799" sldId="256"/>
            <ac:spMk id="3" creationId="{00000000-0000-0000-0000-000000000000}"/>
          </ac:spMkLst>
        </pc:spChg>
        <pc:spChg chg="add del">
          <ac:chgData name="dileepreddy rupireddy" userId="41466a1237842848" providerId="LiveId" clId="{5C8D59BE-551E-43E0-9BF2-1DFD7E492C4F}" dt="2022-02-28T09:29:47.272" v="158" actId="26606"/>
          <ac:spMkLst>
            <pc:docMk/>
            <pc:sldMk cId="1706296799" sldId="256"/>
            <ac:spMk id="6" creationId="{C1DD1A8A-57D5-4A81-AD04-532B043C5611}"/>
          </ac:spMkLst>
        </pc:spChg>
        <pc:spChg chg="add del">
          <ac:chgData name="dileepreddy rupireddy" userId="41466a1237842848" providerId="LiveId" clId="{5C8D59BE-551E-43E0-9BF2-1DFD7E492C4F}" dt="2022-02-28T09:27:14.200" v="70" actId="26606"/>
          <ac:spMkLst>
            <pc:docMk/>
            <pc:sldMk cId="1706296799" sldId="256"/>
            <ac:spMk id="8" creationId="{09588DA8-065E-4F6F-8EFD-43104AB2E0CF}"/>
          </ac:spMkLst>
        </pc:spChg>
        <pc:spChg chg="add del">
          <ac:chgData name="dileepreddy rupireddy" userId="41466a1237842848" providerId="LiveId" clId="{5C8D59BE-551E-43E0-9BF2-1DFD7E492C4F}" dt="2022-02-28T09:27:14.200" v="70" actId="26606"/>
          <ac:spMkLst>
            <pc:docMk/>
            <pc:sldMk cId="1706296799" sldId="256"/>
            <ac:spMk id="10" creationId="{C4285719-470E-454C-AF62-8323075F1F5B}"/>
          </ac:spMkLst>
        </pc:spChg>
        <pc:spChg chg="add del">
          <ac:chgData name="dileepreddy rupireddy" userId="41466a1237842848" providerId="LiveId" clId="{5C8D59BE-551E-43E0-9BF2-1DFD7E492C4F}" dt="2022-02-28T09:27:14.200" v="70" actId="26606"/>
          <ac:spMkLst>
            <pc:docMk/>
            <pc:sldMk cId="1706296799" sldId="256"/>
            <ac:spMk id="14" creationId="{4300840D-0A0B-4512-BACA-B439D5B9C57C}"/>
          </ac:spMkLst>
        </pc:spChg>
        <pc:spChg chg="add del">
          <ac:chgData name="dileepreddy rupireddy" userId="41466a1237842848" providerId="LiveId" clId="{5C8D59BE-551E-43E0-9BF2-1DFD7E492C4F}" dt="2022-02-28T09:27:14.200" v="70" actId="26606"/>
          <ac:spMkLst>
            <pc:docMk/>
            <pc:sldMk cId="1706296799" sldId="256"/>
            <ac:spMk id="15" creationId="{CD9FE4EF-C4D8-49A0-B2FF-81D8DB7D8A24}"/>
          </ac:spMkLst>
        </pc:spChg>
        <pc:spChg chg="add del">
          <ac:chgData name="dileepreddy rupireddy" userId="41466a1237842848" providerId="LiveId" clId="{5C8D59BE-551E-43E0-9BF2-1DFD7E492C4F}" dt="2022-02-28T09:27:14.200" v="70" actId="26606"/>
          <ac:spMkLst>
            <pc:docMk/>
            <pc:sldMk cId="1706296799" sldId="256"/>
            <ac:spMk id="16" creationId="{D2B78728-A580-49A7-84F9-6EF6F583ADE0}"/>
          </ac:spMkLst>
        </pc:spChg>
        <pc:spChg chg="add del">
          <ac:chgData name="dileepreddy rupireddy" userId="41466a1237842848" providerId="LiveId" clId="{5C8D59BE-551E-43E0-9BF2-1DFD7E492C4F}" dt="2022-02-28T09:29:47.272" v="158" actId="26606"/>
          <ac:spMkLst>
            <pc:docMk/>
            <pc:sldMk cId="1706296799" sldId="256"/>
            <ac:spMk id="17" creationId="{007891EC-4501-44ED-A8C8-B11B6DB767AB}"/>
          </ac:spMkLst>
        </pc:spChg>
        <pc:spChg chg="add del">
          <ac:chgData name="dileepreddy rupireddy" userId="41466a1237842848" providerId="LiveId" clId="{5C8D59BE-551E-43E0-9BF2-1DFD7E492C4F}" dt="2022-02-28T09:27:14.200" v="70" actId="26606"/>
          <ac:spMkLst>
            <pc:docMk/>
            <pc:sldMk cId="1706296799" sldId="256"/>
            <ac:spMk id="18" creationId="{38FAA1A1-D861-433F-88FA-1E9D6FD31D11}"/>
          </ac:spMkLst>
        </pc:spChg>
        <pc:spChg chg="add del">
          <ac:chgData name="dileepreddy rupireddy" userId="41466a1237842848" providerId="LiveId" clId="{5C8D59BE-551E-43E0-9BF2-1DFD7E492C4F}" dt="2022-02-28T09:29:49.953" v="160" actId="26606"/>
          <ac:spMkLst>
            <pc:docMk/>
            <pc:sldMk cId="1706296799" sldId="256"/>
            <ac:spMk id="19" creationId="{827B839B-9ADE-406B-8590-F1CAEDED45A1}"/>
          </ac:spMkLst>
        </pc:spChg>
        <pc:spChg chg="add del">
          <ac:chgData name="dileepreddy rupireddy" userId="41466a1237842848" providerId="LiveId" clId="{5C8D59BE-551E-43E0-9BF2-1DFD7E492C4F}" dt="2022-02-28T09:27:14.200" v="70" actId="26606"/>
          <ac:spMkLst>
            <pc:docMk/>
            <pc:sldMk cId="1706296799" sldId="256"/>
            <ac:spMk id="20" creationId="{8D71EDA1-87BF-4D5D-AB79-F346FD19278A}"/>
          </ac:spMkLst>
        </pc:spChg>
        <pc:spChg chg="add del">
          <ac:chgData name="dileepreddy rupireddy" userId="41466a1237842848" providerId="LiveId" clId="{5C8D59BE-551E-43E0-9BF2-1DFD7E492C4F}" dt="2022-02-28T09:29:49.953" v="160" actId="26606"/>
          <ac:spMkLst>
            <pc:docMk/>
            <pc:sldMk cId="1706296799" sldId="256"/>
            <ac:spMk id="21" creationId="{CFE45BF0-46DB-408C-B5F7-7B11716805D4}"/>
          </ac:spMkLst>
        </pc:spChg>
        <pc:spChg chg="add del">
          <ac:chgData name="dileepreddy rupireddy" userId="41466a1237842848" providerId="LiveId" clId="{5C8D59BE-551E-43E0-9BF2-1DFD7E492C4F}" dt="2022-02-28T09:27:17.533" v="72" actId="26606"/>
          <ac:spMkLst>
            <pc:docMk/>
            <pc:sldMk cId="1706296799" sldId="256"/>
            <ac:spMk id="22" creationId="{B775CD93-9DF2-48CB-9F57-1BCA9A46C7FA}"/>
          </ac:spMkLst>
        </pc:spChg>
        <pc:spChg chg="add del">
          <ac:chgData name="dileepreddy rupireddy" userId="41466a1237842848" providerId="LiveId" clId="{5C8D59BE-551E-43E0-9BF2-1DFD7E492C4F}" dt="2022-02-28T09:27:17.533" v="72" actId="26606"/>
          <ac:spMkLst>
            <pc:docMk/>
            <pc:sldMk cId="1706296799" sldId="256"/>
            <ac:spMk id="23" creationId="{6166C6D1-23AC-49C4-BA07-238E4E9F8CEB}"/>
          </ac:spMkLst>
        </pc:spChg>
        <pc:spChg chg="add del">
          <ac:chgData name="dileepreddy rupireddy" userId="41466a1237842848" providerId="LiveId" clId="{5C8D59BE-551E-43E0-9BF2-1DFD7E492C4F}" dt="2022-02-28T09:27:17.533" v="72" actId="26606"/>
          <ac:spMkLst>
            <pc:docMk/>
            <pc:sldMk cId="1706296799" sldId="256"/>
            <ac:spMk id="24" creationId="{E186B68C-84BC-4A6E-99D1-EE87483C1349}"/>
          </ac:spMkLst>
        </pc:spChg>
        <pc:spChg chg="add del">
          <ac:chgData name="dileepreddy rupireddy" userId="41466a1237842848" providerId="LiveId" clId="{5C8D59BE-551E-43E0-9BF2-1DFD7E492C4F}" dt="2022-02-28T09:27:17.533" v="72" actId="26606"/>
          <ac:spMkLst>
            <pc:docMk/>
            <pc:sldMk cId="1706296799" sldId="256"/>
            <ac:spMk id="25" creationId="{1C091803-41C2-48E0-9228-5148460C7479}"/>
          </ac:spMkLst>
        </pc:spChg>
        <pc:spChg chg="add del">
          <ac:chgData name="dileepreddy rupireddy" userId="41466a1237842848" providerId="LiveId" clId="{5C8D59BE-551E-43E0-9BF2-1DFD7E492C4F}" dt="2022-02-28T09:29:49.953" v="160" actId="26606"/>
          <ac:spMkLst>
            <pc:docMk/>
            <pc:sldMk cId="1706296799" sldId="256"/>
            <ac:spMk id="26" creationId="{2AEBC8F2-97B1-41B4-93F1-2D289E197FBA}"/>
          </ac:spMkLst>
        </pc:spChg>
        <pc:spChg chg="add del">
          <ac:chgData name="dileepreddy rupireddy" userId="41466a1237842848" providerId="LiveId" clId="{5C8D59BE-551E-43E0-9BF2-1DFD7E492C4F}" dt="2022-02-28T09:27:21.162" v="74" actId="26606"/>
          <ac:spMkLst>
            <pc:docMk/>
            <pc:sldMk cId="1706296799" sldId="256"/>
            <ac:spMk id="27" creationId="{23A58148-D452-4F6F-A2FE-EED968DE1970}"/>
          </ac:spMkLst>
        </pc:spChg>
        <pc:spChg chg="add del">
          <ac:chgData name="dileepreddy rupireddy" userId="41466a1237842848" providerId="LiveId" clId="{5C8D59BE-551E-43E0-9BF2-1DFD7E492C4F}" dt="2022-02-28T09:29:49.953" v="160" actId="26606"/>
          <ac:spMkLst>
            <pc:docMk/>
            <pc:sldMk cId="1706296799" sldId="256"/>
            <ac:spMk id="28" creationId="{472E3A19-F5D5-48FC-BB9C-48C2F68F598B}"/>
          </ac:spMkLst>
        </pc:spChg>
        <pc:spChg chg="add del">
          <ac:chgData name="dileepreddy rupireddy" userId="41466a1237842848" providerId="LiveId" clId="{5C8D59BE-551E-43E0-9BF2-1DFD7E492C4F}" dt="2022-02-28T09:29:10.802" v="156" actId="26606"/>
          <ac:spMkLst>
            <pc:docMk/>
            <pc:sldMk cId="1706296799" sldId="256"/>
            <ac:spMk id="29" creationId="{59A309A7-1751-4ABE-A3C1-EEC40366AD89}"/>
          </ac:spMkLst>
        </pc:spChg>
        <pc:spChg chg="add del">
          <ac:chgData name="dileepreddy rupireddy" userId="41466a1237842848" providerId="LiveId" clId="{5C8D59BE-551E-43E0-9BF2-1DFD7E492C4F}" dt="2022-02-28T09:29:10.802" v="156" actId="26606"/>
          <ac:spMkLst>
            <pc:docMk/>
            <pc:sldMk cId="1706296799" sldId="256"/>
            <ac:spMk id="30" creationId="{967D8EB6-EAE1-4F9C-B398-83321E287204}"/>
          </ac:spMkLst>
        </pc:spChg>
        <pc:spChg chg="add del">
          <ac:chgData name="dileepreddy rupireddy" userId="41466a1237842848" providerId="LiveId" clId="{5C8D59BE-551E-43E0-9BF2-1DFD7E492C4F}" dt="2022-02-28T09:29:49.953" v="160" actId="26606"/>
          <ac:spMkLst>
            <pc:docMk/>
            <pc:sldMk cId="1706296799" sldId="256"/>
            <ac:spMk id="32" creationId="{7A62E32F-BB65-43A8-8EB5-92346890E549}"/>
          </ac:spMkLst>
        </pc:spChg>
        <pc:spChg chg="add del">
          <ac:chgData name="dileepreddy rupireddy" userId="41466a1237842848" providerId="LiveId" clId="{5C8D59BE-551E-43E0-9BF2-1DFD7E492C4F}" dt="2022-02-28T09:29:49.953" v="160" actId="26606"/>
          <ac:spMkLst>
            <pc:docMk/>
            <pc:sldMk cId="1706296799" sldId="256"/>
            <ac:spMk id="33" creationId="{14E91B64-9FCC-451E-AFB4-A827D6329367}"/>
          </ac:spMkLst>
        </pc:spChg>
        <pc:spChg chg="add del">
          <ac:chgData name="dileepreddy rupireddy" userId="41466a1237842848" providerId="LiveId" clId="{5C8D59BE-551E-43E0-9BF2-1DFD7E492C4F}" dt="2022-02-28T09:30:07.659" v="162" actId="26606"/>
          <ac:spMkLst>
            <pc:docMk/>
            <pc:sldMk cId="1706296799" sldId="256"/>
            <ac:spMk id="35" creationId="{09588DA8-065E-4F6F-8EFD-43104AB2E0CF}"/>
          </ac:spMkLst>
        </pc:spChg>
        <pc:spChg chg="add del">
          <ac:chgData name="dileepreddy rupireddy" userId="41466a1237842848" providerId="LiveId" clId="{5C8D59BE-551E-43E0-9BF2-1DFD7E492C4F}" dt="2022-02-28T09:29:05.207" v="147" actId="26606"/>
          <ac:spMkLst>
            <pc:docMk/>
            <pc:sldMk cId="1706296799" sldId="256"/>
            <ac:spMk id="36" creationId="{3301E07F-4F79-4B58-8698-EF24DC1ECDBF}"/>
          </ac:spMkLst>
        </pc:spChg>
        <pc:spChg chg="add del">
          <ac:chgData name="dileepreddy rupireddy" userId="41466a1237842848" providerId="LiveId" clId="{5C8D59BE-551E-43E0-9BF2-1DFD7E492C4F}" dt="2022-02-28T09:30:07.659" v="162" actId="26606"/>
          <ac:spMkLst>
            <pc:docMk/>
            <pc:sldMk cId="1706296799" sldId="256"/>
            <ac:spMk id="37" creationId="{C4285719-470E-454C-AF62-8323075F1F5B}"/>
          </ac:spMkLst>
        </pc:spChg>
        <pc:spChg chg="add del">
          <ac:chgData name="dileepreddy rupireddy" userId="41466a1237842848" providerId="LiveId" clId="{5C8D59BE-551E-43E0-9BF2-1DFD7E492C4F}" dt="2022-02-28T09:29:05.207" v="147" actId="26606"/>
          <ac:spMkLst>
            <pc:docMk/>
            <pc:sldMk cId="1706296799" sldId="256"/>
            <ac:spMk id="38" creationId="{E58B2195-5055-402F-A3E7-53FF0E4980C3}"/>
          </ac:spMkLst>
        </pc:spChg>
        <pc:spChg chg="add del">
          <ac:chgData name="dileepreddy rupireddy" userId="41466a1237842848" providerId="LiveId" clId="{5C8D59BE-551E-43E0-9BF2-1DFD7E492C4F}" dt="2022-02-28T09:30:07.659" v="162" actId="26606"/>
          <ac:spMkLst>
            <pc:docMk/>
            <pc:sldMk cId="1706296799" sldId="256"/>
            <ac:spMk id="39" creationId="{CD9FE4EF-C4D8-49A0-B2FF-81D8DB7D8A24}"/>
          </ac:spMkLst>
        </pc:spChg>
        <pc:spChg chg="add del">
          <ac:chgData name="dileepreddy rupireddy" userId="41466a1237842848" providerId="LiveId" clId="{5C8D59BE-551E-43E0-9BF2-1DFD7E492C4F}" dt="2022-02-28T09:29:05.207" v="147" actId="26606"/>
          <ac:spMkLst>
            <pc:docMk/>
            <pc:sldMk cId="1706296799" sldId="256"/>
            <ac:spMk id="40" creationId="{9EE6F773-742A-491A-9A00-A2A150DF500A}"/>
          </ac:spMkLst>
        </pc:spChg>
        <pc:spChg chg="add del">
          <ac:chgData name="dileepreddy rupireddy" userId="41466a1237842848" providerId="LiveId" clId="{5C8D59BE-551E-43E0-9BF2-1DFD7E492C4F}" dt="2022-02-28T09:30:07.659" v="162" actId="26606"/>
          <ac:spMkLst>
            <pc:docMk/>
            <pc:sldMk cId="1706296799" sldId="256"/>
            <ac:spMk id="41" creationId="{4300840D-0A0B-4512-BACA-B439D5B9C57C}"/>
          </ac:spMkLst>
        </pc:spChg>
        <pc:spChg chg="add del">
          <ac:chgData name="dileepreddy rupireddy" userId="41466a1237842848" providerId="LiveId" clId="{5C8D59BE-551E-43E0-9BF2-1DFD7E492C4F}" dt="2022-02-28T09:30:07.659" v="162" actId="26606"/>
          <ac:spMkLst>
            <pc:docMk/>
            <pc:sldMk cId="1706296799" sldId="256"/>
            <ac:spMk id="42" creationId="{D2B78728-A580-49A7-84F9-6EF6F583ADE0}"/>
          </ac:spMkLst>
        </pc:spChg>
        <pc:spChg chg="add del">
          <ac:chgData name="dileepreddy rupireddy" userId="41466a1237842848" providerId="LiveId" clId="{5C8D59BE-551E-43E0-9BF2-1DFD7E492C4F}" dt="2022-02-28T09:30:07.659" v="162" actId="26606"/>
          <ac:spMkLst>
            <pc:docMk/>
            <pc:sldMk cId="1706296799" sldId="256"/>
            <ac:spMk id="43" creationId="{38FAA1A1-D861-433F-88FA-1E9D6FD31D11}"/>
          </ac:spMkLst>
        </pc:spChg>
        <pc:spChg chg="add del">
          <ac:chgData name="dileepreddy rupireddy" userId="41466a1237842848" providerId="LiveId" clId="{5C8D59BE-551E-43E0-9BF2-1DFD7E492C4F}" dt="2022-02-28T09:30:07.659" v="162" actId="26606"/>
          <ac:spMkLst>
            <pc:docMk/>
            <pc:sldMk cId="1706296799" sldId="256"/>
            <ac:spMk id="44" creationId="{8D71EDA1-87BF-4D5D-AB79-F346FD19278A}"/>
          </ac:spMkLst>
        </pc:spChg>
        <pc:spChg chg="add del">
          <ac:chgData name="dileepreddy rupireddy" userId="41466a1237842848" providerId="LiveId" clId="{5C8D59BE-551E-43E0-9BF2-1DFD7E492C4F}" dt="2022-02-28T09:30:41.841" v="172" actId="26606"/>
          <ac:spMkLst>
            <pc:docMk/>
            <pc:sldMk cId="1706296799" sldId="256"/>
            <ac:spMk id="47" creationId="{4FA533C5-33E3-4611-AF9F-72811D8B26A6}"/>
          </ac:spMkLst>
        </pc:spChg>
        <pc:spChg chg="add del">
          <ac:chgData name="dileepreddy rupireddy" userId="41466a1237842848" providerId="LiveId" clId="{5C8D59BE-551E-43E0-9BF2-1DFD7E492C4F}" dt="2022-02-28T09:30:41.841" v="172" actId="26606"/>
          <ac:spMkLst>
            <pc:docMk/>
            <pc:sldMk cId="1706296799" sldId="256"/>
            <ac:spMk id="50" creationId="{87F0FDC4-AD8C-47D9-9131-623C98ADB0AE}"/>
          </ac:spMkLst>
        </pc:spChg>
        <pc:spChg chg="add del">
          <ac:chgData name="dileepreddy rupireddy" userId="41466a1237842848" providerId="LiveId" clId="{5C8D59BE-551E-43E0-9BF2-1DFD7E492C4F}" dt="2022-02-28T09:30:41.841" v="172" actId="26606"/>
          <ac:spMkLst>
            <pc:docMk/>
            <pc:sldMk cId="1706296799" sldId="256"/>
            <ac:spMk id="51" creationId="{74CD14DB-BB81-479F-A1FC-1C75640E9F84}"/>
          </ac:spMkLst>
        </pc:spChg>
        <pc:spChg chg="add del">
          <ac:chgData name="dileepreddy rupireddy" userId="41466a1237842848" providerId="LiveId" clId="{5C8D59BE-551E-43E0-9BF2-1DFD7E492C4F}" dt="2022-02-28T09:30:41.841" v="172" actId="26606"/>
          <ac:spMkLst>
            <pc:docMk/>
            <pc:sldMk cId="1706296799" sldId="256"/>
            <ac:spMk id="52" creationId="{C943A91B-7CA7-4592-A975-73B1BF8C4C74}"/>
          </ac:spMkLst>
        </pc:spChg>
        <pc:spChg chg="add del">
          <ac:chgData name="dileepreddy rupireddy" userId="41466a1237842848" providerId="LiveId" clId="{5C8D59BE-551E-43E0-9BF2-1DFD7E492C4F}" dt="2022-02-28T09:30:41.841" v="172" actId="26606"/>
          <ac:spMkLst>
            <pc:docMk/>
            <pc:sldMk cId="1706296799" sldId="256"/>
            <ac:spMk id="53" creationId="{EC471314-E46A-414B-8D91-74880E84F187}"/>
          </ac:spMkLst>
        </pc:spChg>
        <pc:spChg chg="add del">
          <ac:chgData name="dileepreddy rupireddy" userId="41466a1237842848" providerId="LiveId" clId="{5C8D59BE-551E-43E0-9BF2-1DFD7E492C4F}" dt="2022-02-28T09:30:41.841" v="172" actId="26606"/>
          <ac:spMkLst>
            <pc:docMk/>
            <pc:sldMk cId="1706296799" sldId="256"/>
            <ac:spMk id="54" creationId="{6A681326-1C9D-44A3-A627-3871BDAE4127}"/>
          </ac:spMkLst>
        </pc:spChg>
        <pc:spChg chg="add del">
          <ac:chgData name="dileepreddy rupireddy" userId="41466a1237842848" providerId="LiveId" clId="{5C8D59BE-551E-43E0-9BF2-1DFD7E492C4F}" dt="2022-02-28T09:34:43.745" v="233"/>
          <ac:spMkLst>
            <pc:docMk/>
            <pc:sldMk cId="1706296799" sldId="256"/>
            <ac:spMk id="57" creationId="{C885E190-58DD-42DD-A4A8-401E15C92A52}"/>
          </ac:spMkLst>
        </pc:spChg>
        <pc:spChg chg="add del">
          <ac:chgData name="dileepreddy rupireddy" userId="41466a1237842848" providerId="LiveId" clId="{5C8D59BE-551E-43E0-9BF2-1DFD7E492C4F}" dt="2022-02-28T09:30:12.579" v="164" actId="26606"/>
          <ac:spMkLst>
            <pc:docMk/>
            <pc:sldMk cId="1706296799" sldId="256"/>
            <ac:spMk id="68" creationId="{64F9BF67-14D7-4F9D-A8E4-4BB8DE3512EE}"/>
          </ac:spMkLst>
        </pc:spChg>
        <pc:spChg chg="add del">
          <ac:chgData name="dileepreddy rupireddy" userId="41466a1237842848" providerId="LiveId" clId="{5C8D59BE-551E-43E0-9BF2-1DFD7E492C4F}" dt="2022-02-28T09:30:13.606" v="166" actId="26606"/>
          <ac:spMkLst>
            <pc:docMk/>
            <pc:sldMk cId="1706296799" sldId="256"/>
            <ac:spMk id="70" creationId="{1E234CF4-802C-4AA1-B540-36C3B838C462}"/>
          </ac:spMkLst>
        </pc:spChg>
        <pc:spChg chg="add del">
          <ac:chgData name="dileepreddy rupireddy" userId="41466a1237842848" providerId="LiveId" clId="{5C8D59BE-551E-43E0-9BF2-1DFD7E492C4F}" dt="2022-02-28T09:30:13.606" v="166" actId="26606"/>
          <ac:spMkLst>
            <pc:docMk/>
            <pc:sldMk cId="1706296799" sldId="256"/>
            <ac:spMk id="71" creationId="{A5271697-90F1-4A23-8EF2-0179F2EAFACB}"/>
          </ac:spMkLst>
        </pc:spChg>
        <pc:spChg chg="add del">
          <ac:chgData name="dileepreddy rupireddy" userId="41466a1237842848" providerId="LiveId" clId="{5C8D59BE-551E-43E0-9BF2-1DFD7E492C4F}" dt="2022-02-28T09:30:13.606" v="166" actId="26606"/>
          <ac:spMkLst>
            <pc:docMk/>
            <pc:sldMk cId="1706296799" sldId="256"/>
            <ac:spMk id="72" creationId="{D9F5512A-48E1-4C07-B75E-3CCC517B6804}"/>
          </ac:spMkLst>
        </pc:spChg>
        <pc:spChg chg="add del">
          <ac:chgData name="dileepreddy rupireddy" userId="41466a1237842848" providerId="LiveId" clId="{5C8D59BE-551E-43E0-9BF2-1DFD7E492C4F}" dt="2022-02-28T09:30:13.606" v="166" actId="26606"/>
          <ac:spMkLst>
            <pc:docMk/>
            <pc:sldMk cId="1706296799" sldId="256"/>
            <ac:spMk id="73" creationId="{9D800584-727A-48CF-8223-244AD9717CAA}"/>
          </ac:spMkLst>
        </pc:spChg>
        <pc:spChg chg="add del">
          <ac:chgData name="dileepreddy rupireddy" userId="41466a1237842848" providerId="LiveId" clId="{5C8D59BE-551E-43E0-9BF2-1DFD7E492C4F}" dt="2022-02-28T09:30:25.945" v="170"/>
          <ac:spMkLst>
            <pc:docMk/>
            <pc:sldMk cId="1706296799" sldId="256"/>
            <ac:spMk id="95" creationId="{09588DA8-065E-4F6F-8EFD-43104AB2E0CF}"/>
          </ac:spMkLst>
        </pc:spChg>
        <pc:spChg chg="add del">
          <ac:chgData name="dileepreddy rupireddy" userId="41466a1237842848" providerId="LiveId" clId="{5C8D59BE-551E-43E0-9BF2-1DFD7E492C4F}" dt="2022-02-28T09:30:25.945" v="170"/>
          <ac:spMkLst>
            <pc:docMk/>
            <pc:sldMk cId="1706296799" sldId="256"/>
            <ac:spMk id="96" creationId="{C4285719-470E-454C-AF62-8323075F1F5B}"/>
          </ac:spMkLst>
        </pc:spChg>
        <pc:spChg chg="add del">
          <ac:chgData name="dileepreddy rupireddy" userId="41466a1237842848" providerId="LiveId" clId="{5C8D59BE-551E-43E0-9BF2-1DFD7E492C4F}" dt="2022-02-28T09:30:25.945" v="170"/>
          <ac:spMkLst>
            <pc:docMk/>
            <pc:sldMk cId="1706296799" sldId="256"/>
            <ac:spMk id="97" creationId="{CD9FE4EF-C4D8-49A0-B2FF-81D8DB7D8A24}"/>
          </ac:spMkLst>
        </pc:spChg>
        <pc:spChg chg="add del">
          <ac:chgData name="dileepreddy rupireddy" userId="41466a1237842848" providerId="LiveId" clId="{5C8D59BE-551E-43E0-9BF2-1DFD7E492C4F}" dt="2022-02-28T09:30:25.945" v="170"/>
          <ac:spMkLst>
            <pc:docMk/>
            <pc:sldMk cId="1706296799" sldId="256"/>
            <ac:spMk id="98" creationId="{4300840D-0A0B-4512-BACA-B439D5B9C57C}"/>
          </ac:spMkLst>
        </pc:spChg>
        <pc:spChg chg="add del">
          <ac:chgData name="dileepreddy rupireddy" userId="41466a1237842848" providerId="LiveId" clId="{5C8D59BE-551E-43E0-9BF2-1DFD7E492C4F}" dt="2022-02-28T09:30:25.945" v="170"/>
          <ac:spMkLst>
            <pc:docMk/>
            <pc:sldMk cId="1706296799" sldId="256"/>
            <ac:spMk id="99" creationId="{D2B78728-A580-49A7-84F9-6EF6F583ADE0}"/>
          </ac:spMkLst>
        </pc:spChg>
        <pc:spChg chg="add del">
          <ac:chgData name="dileepreddy rupireddy" userId="41466a1237842848" providerId="LiveId" clId="{5C8D59BE-551E-43E0-9BF2-1DFD7E492C4F}" dt="2022-02-28T09:30:25.945" v="170"/>
          <ac:spMkLst>
            <pc:docMk/>
            <pc:sldMk cId="1706296799" sldId="256"/>
            <ac:spMk id="100" creationId="{38FAA1A1-D861-433F-88FA-1E9D6FD31D11}"/>
          </ac:spMkLst>
        </pc:spChg>
        <pc:spChg chg="add del">
          <ac:chgData name="dileepreddy rupireddy" userId="41466a1237842848" providerId="LiveId" clId="{5C8D59BE-551E-43E0-9BF2-1DFD7E492C4F}" dt="2022-02-28T09:30:25.945" v="170"/>
          <ac:spMkLst>
            <pc:docMk/>
            <pc:sldMk cId="1706296799" sldId="256"/>
            <ac:spMk id="101" creationId="{8D71EDA1-87BF-4D5D-AB79-F346FD19278A}"/>
          </ac:spMkLst>
        </pc:spChg>
        <pc:grpChg chg="add del">
          <ac:chgData name="dileepreddy rupireddy" userId="41466a1237842848" providerId="LiveId" clId="{5C8D59BE-551E-43E0-9BF2-1DFD7E492C4F}" dt="2022-02-28T09:30:12.579" v="164" actId="26606"/>
          <ac:grpSpMkLst>
            <pc:docMk/>
            <pc:sldMk cId="1706296799" sldId="256"/>
            <ac:grpSpMk id="46" creationId="{DDAE397D-2F47-480F-95CA-D5EDB24333CB}"/>
          </ac:grpSpMkLst>
        </pc:grpChg>
        <pc:grpChg chg="add del">
          <ac:chgData name="dileepreddy rupireddy" userId="41466a1237842848" providerId="LiveId" clId="{5C8D59BE-551E-43E0-9BF2-1DFD7E492C4F}" dt="2022-02-28T09:30:13.606" v="166" actId="26606"/>
          <ac:grpSpMkLst>
            <pc:docMk/>
            <pc:sldMk cId="1706296799" sldId="256"/>
            <ac:grpSpMk id="74" creationId="{B0CED441-B73B-4907-9AF2-614CEAC6A182}"/>
          </ac:grpSpMkLst>
        </pc:grpChg>
        <pc:picChg chg="add del">
          <ac:chgData name="dileepreddy rupireddy" userId="41466a1237842848" providerId="LiveId" clId="{5C8D59BE-551E-43E0-9BF2-1DFD7E492C4F}" dt="2022-02-28T09:27:04.873" v="66" actId="26606"/>
          <ac:picMkLst>
            <pc:docMk/>
            <pc:sldMk cId="1706296799" sldId="256"/>
            <ac:picMk id="5" creationId="{C78BF498-A2AC-4A45-AE3A-C608BA540D88}"/>
          </ac:picMkLst>
        </pc:picChg>
        <pc:picChg chg="add del">
          <ac:chgData name="dileepreddy rupireddy" userId="41466a1237842848" providerId="LiveId" clId="{5C8D59BE-551E-43E0-9BF2-1DFD7E492C4F}" dt="2022-02-28T09:27:21.162" v="74" actId="26606"/>
          <ac:picMkLst>
            <pc:docMk/>
            <pc:sldMk cId="1706296799" sldId="256"/>
            <ac:picMk id="7" creationId="{F2FBB1D9-9860-4260-83AC-896EB731F1F2}"/>
          </ac:picMkLst>
        </pc:picChg>
        <pc:picChg chg="add del">
          <ac:chgData name="dileepreddy rupireddy" userId="41466a1237842848" providerId="LiveId" clId="{5C8D59BE-551E-43E0-9BF2-1DFD7E492C4F}" dt="2022-02-28T09:27:08.122" v="68" actId="26606"/>
          <ac:picMkLst>
            <pc:docMk/>
            <pc:sldMk cId="1706296799" sldId="256"/>
            <ac:picMk id="11" creationId="{A84CAAEF-AEF9-409D-9A03-ED77DD6D23AA}"/>
          </ac:picMkLst>
        </pc:picChg>
        <pc:picChg chg="add del">
          <ac:chgData name="dileepreddy rupireddy" userId="41466a1237842848" providerId="LiveId" clId="{5C8D59BE-551E-43E0-9BF2-1DFD7E492C4F}" dt="2022-02-28T09:29:47.272" v="158" actId="26606"/>
          <ac:picMkLst>
            <pc:docMk/>
            <pc:sldMk cId="1706296799" sldId="256"/>
            <ac:picMk id="13" creationId="{09CB1542-5149-406F-8B73-FED2E497FE0E}"/>
          </ac:picMkLst>
        </pc:picChg>
        <pc:picChg chg="add del mod">
          <ac:chgData name="dileepreddy rupireddy" userId="41466a1237842848" providerId="LiveId" clId="{5C8D59BE-551E-43E0-9BF2-1DFD7E492C4F}" dt="2022-02-28T09:29:10.802" v="156" actId="26606"/>
          <ac:picMkLst>
            <pc:docMk/>
            <pc:sldMk cId="1706296799" sldId="256"/>
            <ac:picMk id="31" creationId="{2DD00B3A-C01B-4650-94C7-4C8C9B90B092}"/>
          </ac:picMkLst>
        </pc:picChg>
        <pc:picChg chg="add del">
          <ac:chgData name="dileepreddy rupireddy" userId="41466a1237842848" providerId="LiveId" clId="{5C8D59BE-551E-43E0-9BF2-1DFD7E492C4F}" dt="2022-02-28T09:30:41.841" v="172" actId="26606"/>
          <ac:picMkLst>
            <pc:docMk/>
            <pc:sldMk cId="1706296799" sldId="256"/>
            <ac:picMk id="34" creationId="{91B28F63-CF00-448F-B141-FE33C33B1891}"/>
          </ac:picMkLst>
        </pc:picChg>
        <pc:picChg chg="add del">
          <ac:chgData name="dileepreddy rupireddy" userId="41466a1237842848" providerId="LiveId" clId="{5C8D59BE-551E-43E0-9BF2-1DFD7E492C4F}" dt="2022-02-28T09:30:41.841" v="172" actId="26606"/>
          <ac:picMkLst>
            <pc:docMk/>
            <pc:sldMk cId="1706296799" sldId="256"/>
            <ac:picMk id="45" creationId="{2AE609E2-8522-44E4-9077-980E5BCF3E14}"/>
          </ac:picMkLst>
        </pc:picChg>
        <pc:picChg chg="add del">
          <ac:chgData name="dileepreddy rupireddy" userId="41466a1237842848" providerId="LiveId" clId="{5C8D59BE-551E-43E0-9BF2-1DFD7E492C4F}" dt="2022-02-28T09:30:41.841" v="172" actId="26606"/>
          <ac:picMkLst>
            <pc:docMk/>
            <pc:sldMk cId="1706296799" sldId="256"/>
            <ac:picMk id="48" creationId="{8949AD42-25FD-4C3D-9EEE-B7FEC5809988}"/>
          </ac:picMkLst>
        </pc:picChg>
        <pc:picChg chg="add del">
          <ac:chgData name="dileepreddy rupireddy" userId="41466a1237842848" providerId="LiveId" clId="{5C8D59BE-551E-43E0-9BF2-1DFD7E492C4F}" dt="2022-02-28T09:30:41.841" v="172" actId="26606"/>
          <ac:picMkLst>
            <pc:docMk/>
            <pc:sldMk cId="1706296799" sldId="256"/>
            <ac:picMk id="49" creationId="{6AC7D913-60B7-4603-881B-831DA5D3A940}"/>
          </ac:picMkLst>
        </pc:picChg>
        <pc:picChg chg="add mod">
          <ac:chgData name="dileepreddy rupireddy" userId="41466a1237842848" providerId="LiveId" clId="{5C8D59BE-551E-43E0-9BF2-1DFD7E492C4F}" dt="2022-02-28T09:31:59.401" v="188" actId="1076"/>
          <ac:picMkLst>
            <pc:docMk/>
            <pc:sldMk cId="1706296799" sldId="256"/>
            <ac:picMk id="56" creationId="{AF2EC799-82E3-4AD1-BCAF-F0102CC4B0FF}"/>
          </ac:picMkLst>
        </pc:picChg>
        <pc:cxnChg chg="add del">
          <ac:chgData name="dileepreddy rupireddy" userId="41466a1237842848" providerId="LiveId" clId="{5C8D59BE-551E-43E0-9BF2-1DFD7E492C4F}" dt="2022-02-28T09:27:04.873" v="66" actId="26606"/>
          <ac:cxnSpMkLst>
            <pc:docMk/>
            <pc:sldMk cId="1706296799" sldId="256"/>
            <ac:cxnSpMk id="9" creationId="{A7F400EE-A8A5-48AF-B4D6-291B52C6F0B0}"/>
          </ac:cxnSpMkLst>
        </pc:cxnChg>
        <pc:cxnChg chg="add del">
          <ac:chgData name="dileepreddy rupireddy" userId="41466a1237842848" providerId="LiveId" clId="{5C8D59BE-551E-43E0-9BF2-1DFD7E492C4F}" dt="2022-02-28T09:27:08.122" v="68" actId="26606"/>
          <ac:cxnSpMkLst>
            <pc:docMk/>
            <pc:sldMk cId="1706296799" sldId="256"/>
            <ac:cxnSpMk id="12" creationId="{A7F400EE-A8A5-48AF-B4D6-291B52C6F0B0}"/>
          </ac:cxnSpMkLst>
        </pc:cxnChg>
      </pc:sldChg>
      <pc:sldChg chg="modSp">
        <pc:chgData name="dileepreddy rupireddy" userId="41466a1237842848" providerId="LiveId" clId="{5C8D59BE-551E-43E0-9BF2-1DFD7E492C4F}" dt="2022-02-28T09:35:40.797" v="242"/>
        <pc:sldMkLst>
          <pc:docMk/>
          <pc:sldMk cId="2475355797" sldId="258"/>
        </pc:sldMkLst>
        <pc:spChg chg="mod">
          <ac:chgData name="dileepreddy rupireddy" userId="41466a1237842848" providerId="LiveId" clId="{5C8D59BE-551E-43E0-9BF2-1DFD7E492C4F}" dt="2022-02-28T09:35:40.797" v="242"/>
          <ac:spMkLst>
            <pc:docMk/>
            <pc:sldMk cId="2475355797" sldId="258"/>
            <ac:spMk id="2" creationId="{00000000-0000-0000-0000-000000000000}"/>
          </ac:spMkLst>
        </pc:spChg>
        <pc:picChg chg="mod">
          <ac:chgData name="dileepreddy rupireddy" userId="41466a1237842848" providerId="LiveId" clId="{5C8D59BE-551E-43E0-9BF2-1DFD7E492C4F}" dt="2022-02-28T09:35:40.797" v="242"/>
          <ac:picMkLst>
            <pc:docMk/>
            <pc:sldMk cId="2475355797" sldId="258"/>
            <ac:picMk id="2050" creationId="{00000000-0000-0000-0000-000000000000}"/>
          </ac:picMkLst>
        </pc:picChg>
      </pc:sldChg>
      <pc:sldChg chg="addSp delSp modSp mod setBg setClrOvrMap delDesignElem">
        <pc:chgData name="dileepreddy rupireddy" userId="41466a1237842848" providerId="LiveId" clId="{5C8D59BE-551E-43E0-9BF2-1DFD7E492C4F}" dt="2022-02-28T09:30:25.945" v="170"/>
        <pc:sldMkLst>
          <pc:docMk/>
          <pc:sldMk cId="2404902233" sldId="259"/>
        </pc:sldMkLst>
        <pc:spChg chg="mod">
          <ac:chgData name="dileepreddy rupireddy" userId="41466a1237842848" providerId="LiveId" clId="{5C8D59BE-551E-43E0-9BF2-1DFD7E492C4F}" dt="2022-02-28T09:26:08.225" v="64" actId="26606"/>
          <ac:spMkLst>
            <pc:docMk/>
            <pc:sldMk cId="2404902233" sldId="259"/>
            <ac:spMk id="2" creationId="{00000000-0000-0000-0000-000000000000}"/>
          </ac:spMkLst>
        </pc:spChg>
        <pc:spChg chg="mod">
          <ac:chgData name="dileepreddy rupireddy" userId="41466a1237842848" providerId="LiveId" clId="{5C8D59BE-551E-43E0-9BF2-1DFD7E492C4F}" dt="2022-02-28T09:26:08.225" v="64" actId="26606"/>
          <ac:spMkLst>
            <pc:docMk/>
            <pc:sldMk cId="2404902233" sldId="259"/>
            <ac:spMk id="3" creationId="{00000000-0000-0000-0000-000000000000}"/>
          </ac:spMkLst>
        </pc:spChg>
        <pc:spChg chg="add del">
          <ac:chgData name="dileepreddy rupireddy" userId="41466a1237842848" providerId="LiveId" clId="{5C8D59BE-551E-43E0-9BF2-1DFD7E492C4F}" dt="2022-02-28T09:30:25.945" v="170"/>
          <ac:spMkLst>
            <pc:docMk/>
            <pc:sldMk cId="2404902233" sldId="259"/>
            <ac:spMk id="9" creationId="{C5E6CFF1-2F42-4E10-9A97-F116F46F53FE}"/>
          </ac:spMkLst>
        </pc:spChg>
        <pc:picChg chg="add">
          <ac:chgData name="dileepreddy rupireddy" userId="41466a1237842848" providerId="LiveId" clId="{5C8D59BE-551E-43E0-9BF2-1DFD7E492C4F}" dt="2022-02-28T09:26:08.225" v="64" actId="26606"/>
          <ac:picMkLst>
            <pc:docMk/>
            <pc:sldMk cId="2404902233" sldId="259"/>
            <ac:picMk id="5" creationId="{8AD1D7C9-4EAD-4CEC-8A25-BA8EAD7C129D}"/>
          </ac:picMkLst>
        </pc:picChg>
        <pc:cxnChg chg="add del">
          <ac:chgData name="dileepreddy rupireddy" userId="41466a1237842848" providerId="LiveId" clId="{5C8D59BE-551E-43E0-9BF2-1DFD7E492C4F}" dt="2022-02-28T09:30:25.945" v="170"/>
          <ac:cxnSpMkLst>
            <pc:docMk/>
            <pc:sldMk cId="2404902233" sldId="259"/>
            <ac:cxnSpMk id="11" creationId="{67182200-4859-4C8D-BCBB-55B245C28BA3}"/>
          </ac:cxnSpMkLst>
        </pc:cxnChg>
      </pc:sldChg>
      <pc:sldChg chg="modSp">
        <pc:chgData name="dileepreddy rupireddy" userId="41466a1237842848" providerId="LiveId" clId="{5C8D59BE-551E-43E0-9BF2-1DFD7E492C4F}" dt="2022-02-28T09:35:40.797" v="242"/>
        <pc:sldMkLst>
          <pc:docMk/>
          <pc:sldMk cId="2763858304" sldId="260"/>
        </pc:sldMkLst>
        <pc:spChg chg="mod">
          <ac:chgData name="dileepreddy rupireddy" userId="41466a1237842848" providerId="LiveId" clId="{5C8D59BE-551E-43E0-9BF2-1DFD7E492C4F}" dt="2022-02-28T09:35:40.797" v="242"/>
          <ac:spMkLst>
            <pc:docMk/>
            <pc:sldMk cId="2763858304" sldId="260"/>
            <ac:spMk id="2" creationId="{00000000-0000-0000-0000-000000000000}"/>
          </ac:spMkLst>
        </pc:spChg>
        <pc:picChg chg="mod">
          <ac:chgData name="dileepreddy rupireddy" userId="41466a1237842848" providerId="LiveId" clId="{5C8D59BE-551E-43E0-9BF2-1DFD7E492C4F}" dt="2022-02-28T09:35:40.797" v="242"/>
          <ac:picMkLst>
            <pc:docMk/>
            <pc:sldMk cId="2763858304" sldId="260"/>
            <ac:picMk id="3074" creationId="{00000000-0000-0000-0000-000000000000}"/>
          </ac:picMkLst>
        </pc:picChg>
      </pc:sldChg>
      <pc:sldChg chg="modSp">
        <pc:chgData name="dileepreddy rupireddy" userId="41466a1237842848" providerId="LiveId" clId="{5C8D59BE-551E-43E0-9BF2-1DFD7E492C4F}" dt="2022-02-28T09:35:40.797" v="242"/>
        <pc:sldMkLst>
          <pc:docMk/>
          <pc:sldMk cId="0" sldId="263"/>
        </pc:sldMkLst>
        <pc:spChg chg="mod">
          <ac:chgData name="dileepreddy rupireddy" userId="41466a1237842848" providerId="LiveId" clId="{5C8D59BE-551E-43E0-9BF2-1DFD7E492C4F}" dt="2022-02-28T09:35:40.797" v="242"/>
          <ac:spMkLst>
            <pc:docMk/>
            <pc:sldMk cId="0" sldId="263"/>
            <ac:spMk id="2" creationId="{00000000-0000-0000-0000-000000000000}"/>
          </ac:spMkLst>
        </pc:spChg>
        <pc:spChg chg="mod">
          <ac:chgData name="dileepreddy rupireddy" userId="41466a1237842848" providerId="LiveId" clId="{5C8D59BE-551E-43E0-9BF2-1DFD7E492C4F}" dt="2022-02-28T09:35:40.797" v="242"/>
          <ac:spMkLst>
            <pc:docMk/>
            <pc:sldMk cId="0" sldId="263"/>
            <ac:spMk id="3" creationId="{00000000-0000-0000-0000-000000000000}"/>
          </ac:spMkLst>
        </pc:spChg>
      </pc:sldChg>
      <pc:sldChg chg="modSp">
        <pc:chgData name="dileepreddy rupireddy" userId="41466a1237842848" providerId="LiveId" clId="{5C8D59BE-551E-43E0-9BF2-1DFD7E492C4F}" dt="2022-02-28T09:35:40.797" v="242"/>
        <pc:sldMkLst>
          <pc:docMk/>
          <pc:sldMk cId="1681986330" sldId="264"/>
        </pc:sldMkLst>
        <pc:spChg chg="mod">
          <ac:chgData name="dileepreddy rupireddy" userId="41466a1237842848" providerId="LiveId" clId="{5C8D59BE-551E-43E0-9BF2-1DFD7E492C4F}" dt="2022-02-28T09:35:40.797" v="242"/>
          <ac:spMkLst>
            <pc:docMk/>
            <pc:sldMk cId="1681986330" sldId="264"/>
            <ac:spMk id="2" creationId="{00000000-0000-0000-0000-000000000000}"/>
          </ac:spMkLst>
        </pc:spChg>
      </pc:sldChg>
      <pc:sldChg chg="modSp">
        <pc:chgData name="dileepreddy rupireddy" userId="41466a1237842848" providerId="LiveId" clId="{5C8D59BE-551E-43E0-9BF2-1DFD7E492C4F}" dt="2022-02-28T09:35:40.797" v="242"/>
        <pc:sldMkLst>
          <pc:docMk/>
          <pc:sldMk cId="0" sldId="265"/>
        </pc:sldMkLst>
        <pc:spChg chg="mod">
          <ac:chgData name="dileepreddy rupireddy" userId="41466a1237842848" providerId="LiveId" clId="{5C8D59BE-551E-43E0-9BF2-1DFD7E492C4F}" dt="2022-02-28T09:35:40.797" v="242"/>
          <ac:spMkLst>
            <pc:docMk/>
            <pc:sldMk cId="0" sldId="265"/>
            <ac:spMk id="2" creationId="{00000000-0000-0000-0000-000000000000}"/>
          </ac:spMkLst>
        </pc:spChg>
        <pc:spChg chg="mod">
          <ac:chgData name="dileepreddy rupireddy" userId="41466a1237842848" providerId="LiveId" clId="{5C8D59BE-551E-43E0-9BF2-1DFD7E492C4F}" dt="2022-02-28T09:35:40.797" v="242"/>
          <ac:spMkLst>
            <pc:docMk/>
            <pc:sldMk cId="0" sldId="265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81383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5108728"/>
            <a:ext cx="7773339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14416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189329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872588"/>
            <a:ext cx="6977064" cy="272991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372797"/>
            <a:ext cx="7773339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37626" y="887859"/>
            <a:ext cx="54688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0130" y="3120015"/>
            <a:ext cx="553641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617722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662335"/>
            <a:ext cx="777333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558229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943356"/>
            <a:ext cx="247423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2367093"/>
            <a:ext cx="246864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943356"/>
            <a:ext cx="2477513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367093"/>
            <a:ext cx="24786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943356"/>
            <a:ext cx="247869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367452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4781082"/>
            <a:ext cx="2472307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4204820"/>
            <a:ext cx="247637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81081"/>
            <a:ext cx="247751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4204820"/>
            <a:ext cx="247551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4781079"/>
            <a:ext cx="2478790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969679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2367094"/>
            <a:ext cx="7773339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302972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2"/>
            <a:ext cx="1914995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609602"/>
            <a:ext cx="5744043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407718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77343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36268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828564"/>
            <a:ext cx="7763814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3657458"/>
            <a:ext cx="7763814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67866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382952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2367093"/>
            <a:ext cx="382905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22357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2371018"/>
            <a:ext cx="365510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3051013"/>
            <a:ext cx="3829520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2371018"/>
            <a:ext cx="3661353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3051013"/>
            <a:ext cx="382905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92884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74798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6068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609601"/>
            <a:ext cx="4650122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2632852"/>
            <a:ext cx="2951767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62271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09600"/>
            <a:ext cx="4129618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04270" y="609601"/>
            <a:ext cx="3005851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632853"/>
            <a:ext cx="4129604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6535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 cstate="print">
            <a:alphaModFix amt="4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52530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13" r:id="rId15"/>
    <p:sldLayoutId id="2147483814" r:id="rId16"/>
    <p:sldLayoutId id="2147483815" r:id="rId17"/>
    <p:sldLayoutId id="2147483816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50800" dist="25400" dir="4980000" algn="tl" rotWithShape="0">
              <a:srgbClr val="000000">
                <a:alpha val="36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reu.dimacs.rutgers.edu/~gautamr/idea1.pdf" TargetMode="External"/><Relationship Id="rId2" Type="http://schemas.openxmlformats.org/officeDocument/2006/relationships/hyperlink" Target="https://nostarch.com/download/LearnJava_sample_ch2.pdf" TargetMode="External"/><Relationship Id="rId1" Type="http://schemas.openxmlformats.org/officeDocument/2006/relationships/slideLayout" Target="../slideLayouts/slideLayout18.xml"/><Relationship Id="rId5" Type="http://schemas.openxmlformats.org/officeDocument/2006/relationships/hyperlink" Target="https://www.cs.cornell.edu/courses/cs211/2006fa/Sections/S7/bigo.pdf" TargetMode="External"/><Relationship Id="rId4" Type="http://schemas.openxmlformats.org/officeDocument/2006/relationships/hyperlink" Target="https://www.researchgate.net/publication/237134049_A_Number-Guessing_Game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print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4" descr="Numbers and symbols">
            <a:extLst>
              <a:ext uri="{FF2B5EF4-FFF2-40B4-BE49-F238E27FC236}">
                <a16:creationId xmlns:a16="http://schemas.microsoft.com/office/drawing/2014/main" xmlns="" id="{AF2EC799-82E3-4AD1-BCAF-F0102CC4B0F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r="10999" b="-1"/>
          <a:stretch/>
        </p:blipFill>
        <p:spPr>
          <a:xfrm>
            <a:off x="20" y="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60647"/>
            <a:ext cx="9144000" cy="1368153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5400" b="1" i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Number guessing game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08520" y="2852936"/>
            <a:ext cx="9252500" cy="2785864"/>
          </a:xfrm>
        </p:spPr>
        <p:txBody>
          <a:bodyPr vert="horz" lIns="91440" tIns="45720" rIns="91440" bIns="45720" rtlCol="0">
            <a:noAutofit/>
          </a:bodyPr>
          <a:lstStyle/>
          <a:p>
            <a:pPr defTabSz="914400">
              <a:lnSpc>
                <a:spcPct val="90000"/>
              </a:lnSpc>
            </a:pPr>
            <a:r>
              <a:rPr lang="en-US" b="1" i="1" dirty="0">
                <a:solidFill>
                  <a:schemeClr val="bg1"/>
                </a:solidFill>
              </a:rPr>
              <a:t>Team members-    </a:t>
            </a:r>
            <a:r>
              <a:rPr lang="en-US" b="1" i="1" dirty="0" err="1">
                <a:solidFill>
                  <a:schemeClr val="bg1"/>
                </a:solidFill>
              </a:rPr>
              <a:t>Manichand</a:t>
            </a:r>
            <a:r>
              <a:rPr lang="en-US" b="1" i="1" dirty="0">
                <a:solidFill>
                  <a:schemeClr val="bg1"/>
                </a:solidFill>
              </a:rPr>
              <a:t> (2010030455)</a:t>
            </a:r>
          </a:p>
          <a:p>
            <a:pPr defTabSz="914400">
              <a:lnSpc>
                <a:spcPct val="90000"/>
              </a:lnSpc>
            </a:pPr>
            <a:r>
              <a:rPr lang="en-US" b="1" i="1" dirty="0">
                <a:solidFill>
                  <a:schemeClr val="bg1"/>
                </a:solidFill>
              </a:rPr>
              <a:t>                  Dileep(2010030416)</a:t>
            </a:r>
          </a:p>
          <a:p>
            <a:pPr defTabSz="914400">
              <a:lnSpc>
                <a:spcPct val="90000"/>
              </a:lnSpc>
            </a:pPr>
            <a:r>
              <a:rPr lang="en-US" b="1" i="1" dirty="0">
                <a:solidFill>
                  <a:schemeClr val="bg1"/>
                </a:solidFill>
              </a:rPr>
              <a:t>                                        Harsha </a:t>
            </a:r>
            <a:r>
              <a:rPr lang="en-US" b="1" i="1" dirty="0" err="1">
                <a:solidFill>
                  <a:schemeClr val="bg1"/>
                </a:solidFill>
              </a:rPr>
              <a:t>vardhan</a:t>
            </a:r>
            <a:r>
              <a:rPr lang="en-US" b="1" i="1" dirty="0">
                <a:solidFill>
                  <a:schemeClr val="bg1"/>
                </a:solidFill>
              </a:rPr>
              <a:t> (2010030173)</a:t>
            </a:r>
          </a:p>
          <a:p>
            <a:pPr defTabSz="914400">
              <a:lnSpc>
                <a:spcPct val="90000"/>
              </a:lnSpc>
            </a:pPr>
            <a:r>
              <a:rPr lang="en-US" b="1" i="1" dirty="0">
                <a:solidFill>
                  <a:schemeClr val="bg1"/>
                </a:solidFill>
              </a:rPr>
              <a:t>                          Prakash(2010030533)</a:t>
            </a:r>
          </a:p>
        </p:txBody>
      </p:sp>
    </p:spTree>
    <p:extLst>
      <p:ext uri="{BB962C8B-B14F-4D97-AF65-F5344CB8AC3E}">
        <p14:creationId xmlns:p14="http://schemas.microsoft.com/office/powerpoint/2010/main" xmlns="" val="17062967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https://nostarch.com/download/LearnJava_sample_ch2.pdf</a:t>
            </a:r>
            <a:endParaRPr lang="en-US" dirty="0"/>
          </a:p>
          <a:p>
            <a:r>
              <a:rPr lang="en-US" dirty="0">
                <a:hlinkClick r:id="rId3"/>
              </a:rPr>
              <a:t>http://reu.dimacs.rutgers.edu/~gautamr/idea1.pdf</a:t>
            </a:r>
            <a:endParaRPr lang="en-US" dirty="0"/>
          </a:p>
          <a:p>
            <a:r>
              <a:rPr lang="en-US" dirty="0">
                <a:hlinkClick r:id="rId4"/>
              </a:rPr>
              <a:t>https://www.researchgate.net/publication/237134049_A_Number-Guessing_Game</a:t>
            </a:r>
            <a:endParaRPr lang="en-US" dirty="0"/>
          </a:p>
          <a:p>
            <a:r>
              <a:rPr lang="en-US" dirty="0">
                <a:hlinkClick r:id="rId5"/>
              </a:rPr>
              <a:t>https://www.cs.cornell.edu/courses/cs211/2006fa/Sections/S7/bigo.pdf</a:t>
            </a:r>
            <a:endParaRPr lang="en-US" dirty="0"/>
          </a:p>
          <a:p>
            <a:pPr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71736" y="2500306"/>
            <a:ext cx="85725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  <a:p>
            <a:r>
              <a:rPr lang="en-US" dirty="0"/>
              <a:t>FLOW CHART</a:t>
            </a:r>
          </a:p>
          <a:p>
            <a:r>
              <a:rPr lang="en-US" dirty="0"/>
              <a:t>GITHUB </a:t>
            </a:r>
            <a:r>
              <a:rPr lang="en-US" dirty="0" smtClean="0"/>
              <a:t>COMMITS</a:t>
            </a:r>
          </a:p>
          <a:p>
            <a:r>
              <a:rPr lang="en-US" dirty="0" smtClean="0"/>
              <a:t>implementation</a:t>
            </a:r>
            <a:endParaRPr lang="en-US" dirty="0"/>
          </a:p>
          <a:p>
            <a:r>
              <a:rPr lang="en-US" dirty="0"/>
              <a:t>REFERENCES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ABSTARCT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143000" y="1600200"/>
            <a:ext cx="9220200" cy="4953000"/>
          </a:xfrm>
        </p:spPr>
        <p:txBody>
          <a:bodyPr>
            <a:noAutofit/>
          </a:bodyPr>
          <a:lstStyle/>
          <a:p>
            <a:pPr marL="1737360" lvl="6" indent="0"/>
            <a:r>
              <a:rPr lang="en-US" sz="2400" dirty="0" smtClean="0"/>
              <a:t>A number guessing game is </a:t>
            </a:r>
            <a:r>
              <a:rPr lang="en-US" sz="2400" b="1" dirty="0" smtClean="0"/>
              <a:t>a simple guessing game where a user is supposed to guess a number between 0 and N in a maximum of 10 attempts</a:t>
            </a:r>
            <a:r>
              <a:rPr lang="en-US" sz="2400" dirty="0" smtClean="0"/>
              <a:t>. </a:t>
            </a:r>
          </a:p>
          <a:p>
            <a:pPr marL="1737360" lvl="6" indent="0"/>
            <a:r>
              <a:rPr lang="en-US" sz="2400" dirty="0" smtClean="0"/>
              <a:t>The game will end after 10 attempts and if the player failed to guess the number, and then he loses the game.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xmlns="" val="1681986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85918" y="2071678"/>
            <a:ext cx="85725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6000" dirty="0"/>
              <a:t>FLOWCHART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xmlns="" id="{DE2A171B-788C-4768-8A2E-10FD133779A2}"/>
              </a:ext>
            </a:extLst>
          </p:cNvPr>
          <p:cNvSpPr/>
          <p:nvPr/>
        </p:nvSpPr>
        <p:spPr>
          <a:xfrm>
            <a:off x="533400" y="36871"/>
            <a:ext cx="1905000" cy="6858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  <a:endParaRPr lang="en-IN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xmlns="" id="{C86E7B1F-2F36-42AD-9B77-6B53D0992842}"/>
              </a:ext>
            </a:extLst>
          </p:cNvPr>
          <p:cNvCxnSpPr>
            <a:cxnSpLocks/>
          </p:cNvCxnSpPr>
          <p:nvPr/>
        </p:nvCxnSpPr>
        <p:spPr>
          <a:xfrm>
            <a:off x="1485900" y="752168"/>
            <a:ext cx="0" cy="238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CA6F6A20-5F7F-4DB2-889A-B0FD3690889B}"/>
              </a:ext>
            </a:extLst>
          </p:cNvPr>
          <p:cNvSpPr/>
          <p:nvPr/>
        </p:nvSpPr>
        <p:spPr>
          <a:xfrm>
            <a:off x="533400" y="967247"/>
            <a:ext cx="1981199" cy="990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Genarate</a:t>
            </a:r>
            <a:r>
              <a:rPr lang="en-US" dirty="0"/>
              <a:t> random integer between 1 and 100</a:t>
            </a:r>
            <a:endParaRPr lang="en-IN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719B29D4-0CF5-4374-9067-9C0047C8A760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1524000" y="1957847"/>
            <a:ext cx="0" cy="239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arallelogram 8">
            <a:extLst>
              <a:ext uri="{FF2B5EF4-FFF2-40B4-BE49-F238E27FC236}">
                <a16:creationId xmlns:a16="http://schemas.microsoft.com/office/drawing/2014/main" xmlns="" id="{C36D5522-7796-4C6A-893C-67853CD62804}"/>
              </a:ext>
            </a:extLst>
          </p:cNvPr>
          <p:cNvSpPr/>
          <p:nvPr/>
        </p:nvSpPr>
        <p:spPr>
          <a:xfrm>
            <a:off x="513734" y="2223318"/>
            <a:ext cx="2247900" cy="762000"/>
          </a:xfrm>
          <a:prstGeom prst="parallelogra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 guess number</a:t>
            </a:r>
            <a:endParaRPr lang="en-IN" dirty="0"/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xmlns="" id="{D7CF90C8-419B-4C5B-8FC6-4B2E0304A22E}"/>
              </a:ext>
            </a:extLst>
          </p:cNvPr>
          <p:cNvSpPr/>
          <p:nvPr/>
        </p:nvSpPr>
        <p:spPr>
          <a:xfrm>
            <a:off x="260553" y="3368780"/>
            <a:ext cx="1676401" cy="1371600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Guess==</a:t>
            </a:r>
          </a:p>
          <a:p>
            <a:pPr algn="ctr"/>
            <a:r>
              <a:rPr lang="en-US" sz="1400" dirty="0"/>
              <a:t>random</a:t>
            </a:r>
            <a:endParaRPr lang="en-IN" sz="14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79720A9E-A472-4598-90DE-339C7DE8442A}"/>
              </a:ext>
            </a:extLst>
          </p:cNvPr>
          <p:cNvCxnSpPr>
            <a:cxnSpLocks/>
          </p:cNvCxnSpPr>
          <p:nvPr/>
        </p:nvCxnSpPr>
        <p:spPr>
          <a:xfrm>
            <a:off x="1098754" y="2985318"/>
            <a:ext cx="0" cy="367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arallelogram 14">
            <a:extLst>
              <a:ext uri="{FF2B5EF4-FFF2-40B4-BE49-F238E27FC236}">
                <a16:creationId xmlns:a16="http://schemas.microsoft.com/office/drawing/2014/main" xmlns="" id="{8E5603E8-B28D-4945-9D28-6B28A440D08E}"/>
              </a:ext>
            </a:extLst>
          </p:cNvPr>
          <p:cNvSpPr/>
          <p:nvPr/>
        </p:nvSpPr>
        <p:spPr>
          <a:xfrm>
            <a:off x="-9832" y="4987413"/>
            <a:ext cx="2590796" cy="771832"/>
          </a:xfrm>
          <a:prstGeom prst="parallelogra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Print “guess is right you win!” </a:t>
            </a:r>
            <a:endParaRPr lang="en-IN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xmlns="" id="{ACEB13DC-1C6B-4BEC-A966-58CD67C2136E}"/>
              </a:ext>
            </a:extLst>
          </p:cNvPr>
          <p:cNvSpPr/>
          <p:nvPr/>
        </p:nvSpPr>
        <p:spPr>
          <a:xfrm>
            <a:off x="190500" y="6437671"/>
            <a:ext cx="2057400" cy="42032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  <a:endParaRPr lang="en-IN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xmlns="" id="{687E46C2-620C-4CAE-AFE5-DEEA23B71307}"/>
              </a:ext>
            </a:extLst>
          </p:cNvPr>
          <p:cNvCxnSpPr>
            <a:stCxn id="10" idx="2"/>
          </p:cNvCxnSpPr>
          <p:nvPr/>
        </p:nvCxnSpPr>
        <p:spPr>
          <a:xfrm flipH="1">
            <a:off x="1098753" y="4740380"/>
            <a:ext cx="1" cy="247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xmlns="" id="{0168777C-A5DE-4E4C-9573-2DBACE2BA9C0}"/>
              </a:ext>
            </a:extLst>
          </p:cNvPr>
          <p:cNvCxnSpPr>
            <a:stCxn id="15" idx="3"/>
          </p:cNvCxnSpPr>
          <p:nvPr/>
        </p:nvCxnSpPr>
        <p:spPr>
          <a:xfrm>
            <a:off x="1189087" y="5759245"/>
            <a:ext cx="30113" cy="641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xmlns="" id="{6D8924CC-F249-4131-9D58-23EFFF9B6A04}"/>
              </a:ext>
            </a:extLst>
          </p:cNvPr>
          <p:cNvCxnSpPr>
            <a:stCxn id="10" idx="3"/>
          </p:cNvCxnSpPr>
          <p:nvPr/>
        </p:nvCxnSpPr>
        <p:spPr>
          <a:xfrm>
            <a:off x="1936954" y="4054580"/>
            <a:ext cx="4252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Diamond 25">
            <a:extLst>
              <a:ext uri="{FF2B5EF4-FFF2-40B4-BE49-F238E27FC236}">
                <a16:creationId xmlns:a16="http://schemas.microsoft.com/office/drawing/2014/main" xmlns="" id="{5481ACC8-E10A-457C-AC33-50ADA1E4E4BD}"/>
              </a:ext>
            </a:extLst>
          </p:cNvPr>
          <p:cNvSpPr/>
          <p:nvPr/>
        </p:nvSpPr>
        <p:spPr>
          <a:xfrm>
            <a:off x="2362200" y="3429000"/>
            <a:ext cx="1447796" cy="1371588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Guess</a:t>
            </a:r>
          </a:p>
          <a:p>
            <a:pPr algn="ctr"/>
            <a:r>
              <a:rPr lang="en-US" sz="1200" dirty="0"/>
              <a:t>&gt;</a:t>
            </a:r>
          </a:p>
          <a:p>
            <a:pPr algn="ctr"/>
            <a:r>
              <a:rPr lang="en-US" sz="1200" dirty="0"/>
              <a:t>random</a:t>
            </a:r>
            <a:endParaRPr lang="en-IN" sz="12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xmlns="" id="{840A250B-2813-458C-B6CF-8B16C7D21CDB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3086098" y="4800588"/>
            <a:ext cx="0" cy="186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arallelogram 28">
            <a:extLst>
              <a:ext uri="{FF2B5EF4-FFF2-40B4-BE49-F238E27FC236}">
                <a16:creationId xmlns:a16="http://schemas.microsoft.com/office/drawing/2014/main" xmlns="" id="{D376204B-CA81-4374-ADBE-3D76A7AA1A55}"/>
              </a:ext>
            </a:extLst>
          </p:cNvPr>
          <p:cNvSpPr/>
          <p:nvPr/>
        </p:nvSpPr>
        <p:spPr>
          <a:xfrm>
            <a:off x="2579122" y="5047621"/>
            <a:ext cx="1932653" cy="641555"/>
          </a:xfrm>
          <a:prstGeom prst="parallelogra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Print”guess</a:t>
            </a:r>
            <a:r>
              <a:rPr lang="en-US" dirty="0"/>
              <a:t> is too Low”</a:t>
            </a:r>
            <a:endParaRPr lang="en-IN" dirty="0"/>
          </a:p>
        </p:txBody>
      </p:sp>
      <p:sp>
        <p:nvSpPr>
          <p:cNvPr id="32" name="Parallelogram 31">
            <a:extLst>
              <a:ext uri="{FF2B5EF4-FFF2-40B4-BE49-F238E27FC236}">
                <a16:creationId xmlns:a16="http://schemas.microsoft.com/office/drawing/2014/main" xmlns="" id="{0BFF6C06-3420-4513-AF34-9F76F08DC231}"/>
              </a:ext>
            </a:extLst>
          </p:cNvPr>
          <p:cNvSpPr/>
          <p:nvPr/>
        </p:nvSpPr>
        <p:spPr>
          <a:xfrm>
            <a:off x="4267206" y="3733802"/>
            <a:ext cx="2133600" cy="641555"/>
          </a:xfrm>
          <a:prstGeom prst="parallelogra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Print “Guess is too high”</a:t>
            </a:r>
            <a:endParaRPr lang="en-IN" dirty="0"/>
          </a:p>
        </p:txBody>
      </p:sp>
      <p:sp>
        <p:nvSpPr>
          <p:cNvPr id="33" name="Parallelogram 32">
            <a:extLst>
              <a:ext uri="{FF2B5EF4-FFF2-40B4-BE49-F238E27FC236}">
                <a16:creationId xmlns:a16="http://schemas.microsoft.com/office/drawing/2014/main" xmlns="" id="{076DAE5B-8E91-47B2-B824-52F982F7253F}"/>
              </a:ext>
            </a:extLst>
          </p:cNvPr>
          <p:cNvSpPr/>
          <p:nvPr/>
        </p:nvSpPr>
        <p:spPr>
          <a:xfrm>
            <a:off x="6629400" y="3733801"/>
            <a:ext cx="1600200" cy="641555"/>
          </a:xfrm>
          <a:prstGeom prst="parallelogra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 guess</a:t>
            </a:r>
            <a:endParaRPr lang="en-IN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xmlns="" id="{21C1C3B2-1FE8-4B4A-BD6C-7359E96BF5D2}"/>
              </a:ext>
            </a:extLst>
          </p:cNvPr>
          <p:cNvCxnSpPr>
            <a:stCxn id="26" idx="3"/>
            <a:endCxn id="32" idx="5"/>
          </p:cNvCxnSpPr>
          <p:nvPr/>
        </p:nvCxnSpPr>
        <p:spPr>
          <a:xfrm flipV="1">
            <a:off x="3753569" y="4082599"/>
            <a:ext cx="650258" cy="4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xmlns="" id="{FE419881-6E9F-4502-B648-3F469C3E742A}"/>
              </a:ext>
            </a:extLst>
          </p:cNvPr>
          <p:cNvCxnSpPr/>
          <p:nvPr/>
        </p:nvCxnSpPr>
        <p:spPr>
          <a:xfrm>
            <a:off x="6400806" y="3962400"/>
            <a:ext cx="3809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xmlns="" id="{05A6A83A-918B-48FE-9574-4FDC828D2938}"/>
              </a:ext>
            </a:extLst>
          </p:cNvPr>
          <p:cNvCxnSpPr>
            <a:stCxn id="33" idx="1"/>
          </p:cNvCxnSpPr>
          <p:nvPr/>
        </p:nvCxnSpPr>
        <p:spPr>
          <a:xfrm rot="16200000" flipV="1">
            <a:off x="4021853" y="245959"/>
            <a:ext cx="564742" cy="64109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xmlns="" id="{7978B7DE-2AA4-43B3-8B99-F6FFC7D95B68}"/>
              </a:ext>
            </a:extLst>
          </p:cNvPr>
          <p:cNvCxnSpPr>
            <a:stCxn id="29" idx="2"/>
          </p:cNvCxnSpPr>
          <p:nvPr/>
        </p:nvCxnSpPr>
        <p:spPr>
          <a:xfrm flipV="1">
            <a:off x="4431581" y="5368398"/>
            <a:ext cx="257881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xmlns="" id="{1E502AC0-3C1E-40C1-B2A5-2E5527F10802}"/>
              </a:ext>
            </a:extLst>
          </p:cNvPr>
          <p:cNvCxnSpPr/>
          <p:nvPr/>
        </p:nvCxnSpPr>
        <p:spPr>
          <a:xfrm flipV="1">
            <a:off x="7010400" y="4406065"/>
            <a:ext cx="0" cy="962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D78EFDA4-664D-48B1-A20B-9B4242532A4B}"/>
              </a:ext>
            </a:extLst>
          </p:cNvPr>
          <p:cNvSpPr txBox="1"/>
          <p:nvPr/>
        </p:nvSpPr>
        <p:spPr>
          <a:xfrm>
            <a:off x="1828800" y="3733801"/>
            <a:ext cx="565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  <a:endParaRPr lang="en-IN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80A05A7F-23D4-4CA1-98DA-1AD0E40A4401}"/>
              </a:ext>
            </a:extLst>
          </p:cNvPr>
          <p:cNvSpPr txBox="1"/>
          <p:nvPr/>
        </p:nvSpPr>
        <p:spPr>
          <a:xfrm>
            <a:off x="1219200" y="4618081"/>
            <a:ext cx="838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  <a:endParaRPr lang="en-IN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928ACD0A-7335-4B0E-93DC-BEECFB393037}"/>
              </a:ext>
            </a:extLst>
          </p:cNvPr>
          <p:cNvSpPr txBox="1"/>
          <p:nvPr/>
        </p:nvSpPr>
        <p:spPr>
          <a:xfrm>
            <a:off x="3753569" y="3810000"/>
            <a:ext cx="565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  <a:endParaRPr lang="en-IN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0B774DBB-A393-4D09-A0D1-1A421760FA2E}"/>
              </a:ext>
            </a:extLst>
          </p:cNvPr>
          <p:cNvSpPr txBox="1"/>
          <p:nvPr/>
        </p:nvSpPr>
        <p:spPr>
          <a:xfrm>
            <a:off x="3078724" y="4739439"/>
            <a:ext cx="565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989358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commits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445663"/>
            <a:ext cx="7772400" cy="3266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475355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49188" y="2366963"/>
            <a:ext cx="6445623" cy="3424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46026" y="2366963"/>
            <a:ext cx="6451948" cy="3424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2669" y="2366963"/>
            <a:ext cx="6718662" cy="3424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4B4B4B"/>
      </a:dk2>
      <a:lt2>
        <a:srgbClr val="B5B5B5"/>
      </a:lt2>
      <a:accent1>
        <a:srgbClr val="9AC43E"/>
      </a:accent1>
      <a:accent2>
        <a:srgbClr val="44BA98"/>
      </a:accent2>
      <a:accent3>
        <a:srgbClr val="43A9D9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Drople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roplet" id="{8984A317-299A-4E50-B45D-BFC9EDE2337A}" vid="{892FADA9-420D-4323-A7A4-C1060166525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90</TotalTime>
  <Words>102</Words>
  <Application>Microsoft Office PowerPoint</Application>
  <PresentationFormat>On-screen Show (4:3)</PresentationFormat>
  <Paragraphs>44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Droplet</vt:lpstr>
      <vt:lpstr>Number guessing game</vt:lpstr>
      <vt:lpstr>OUTLINE</vt:lpstr>
      <vt:lpstr>ABSTARCT</vt:lpstr>
      <vt:lpstr>Slide 4</vt:lpstr>
      <vt:lpstr>Slide 5</vt:lpstr>
      <vt:lpstr>Github commits</vt:lpstr>
      <vt:lpstr>implementation</vt:lpstr>
      <vt:lpstr>implementation</vt:lpstr>
      <vt:lpstr>implementation</vt:lpstr>
      <vt:lpstr>REFERENCES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Number guessing game</dc:title>
  <dc:creator>harsha vardhan</dc:creator>
  <cp:lastModifiedBy>Lenovo</cp:lastModifiedBy>
  <cp:revision>11</cp:revision>
  <dcterms:created xsi:type="dcterms:W3CDTF">2006-08-16T00:00:00Z</dcterms:created>
  <dcterms:modified xsi:type="dcterms:W3CDTF">2022-04-09T09:13:05Z</dcterms:modified>
</cp:coreProperties>
</file>