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2" r:id="rId6"/>
    <p:sldId id="260" r:id="rId7"/>
    <p:sldId id="264" r:id="rId8"/>
    <p:sldId id="263" r:id="rId9"/>
    <p:sldId id="265" r:id="rId10"/>
    <p:sldId id="261"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70" d="100"/>
          <a:sy n="70"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BE1666-D9A8-49AC-84AE-68927E3211CB}"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664E-8A17-4D3D-976A-726F3DB9E7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E1666-D9A8-49AC-84AE-68927E3211CB}"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664E-8A17-4D3D-976A-726F3DB9E7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E1666-D9A8-49AC-84AE-68927E3211CB}"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664E-8A17-4D3D-976A-726F3DB9E7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E1666-D9A8-49AC-84AE-68927E3211CB}"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664E-8A17-4D3D-976A-726F3DB9E7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BE1666-D9A8-49AC-84AE-68927E3211CB}"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4664E-8A17-4D3D-976A-726F3DB9E76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BE1666-D9A8-49AC-84AE-68927E3211CB}"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4664E-8A17-4D3D-976A-726F3DB9E76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BE1666-D9A8-49AC-84AE-68927E3211CB}"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A4664E-8A17-4D3D-976A-726F3DB9E76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BE1666-D9A8-49AC-84AE-68927E3211CB}"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A4664E-8A17-4D3D-976A-726F3DB9E7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E1666-D9A8-49AC-84AE-68927E3211CB}"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4664E-8A17-4D3D-976A-726F3DB9E7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E1666-D9A8-49AC-84AE-68927E3211CB}"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4664E-8A17-4D3D-976A-726F3DB9E76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6BE1666-D9A8-49AC-84AE-68927E3211CB}" type="datetimeFigureOut">
              <a:rPr lang="en-US" smtClean="0"/>
              <a:t>1/31/2022</a:t>
            </a:fld>
            <a:endParaRPr lang="en-US"/>
          </a:p>
        </p:txBody>
      </p:sp>
      <p:sp>
        <p:nvSpPr>
          <p:cNvPr id="9" name="Slide Number Placeholder 8"/>
          <p:cNvSpPr>
            <a:spLocks noGrp="1"/>
          </p:cNvSpPr>
          <p:nvPr>
            <p:ph type="sldNum" sz="quarter" idx="11"/>
          </p:nvPr>
        </p:nvSpPr>
        <p:spPr/>
        <p:txBody>
          <a:bodyPr/>
          <a:lstStyle/>
          <a:p>
            <a:fld id="{DBA4664E-8A17-4D3D-976A-726F3DB9E76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BA4664E-8A17-4D3D-976A-726F3DB9E76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6BE1666-D9A8-49AC-84AE-68927E3211CB}" type="datetimeFigureOut">
              <a:rPr lang="en-US" smtClean="0"/>
              <a:t>1/31/2022</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US" dirty="0" smtClean="0"/>
              <a:t>Number Guessing Game</a:t>
            </a:r>
            <a:endParaRPr lang="en-US" dirty="0"/>
          </a:p>
        </p:txBody>
      </p:sp>
      <p:sp>
        <p:nvSpPr>
          <p:cNvPr id="3" name="Subtitle 2"/>
          <p:cNvSpPr>
            <a:spLocks noGrp="1"/>
          </p:cNvSpPr>
          <p:nvPr>
            <p:ph type="subTitle" idx="1"/>
          </p:nvPr>
        </p:nvSpPr>
        <p:spPr>
          <a:xfrm>
            <a:off x="1143000" y="2514600"/>
            <a:ext cx="8763000" cy="2590800"/>
          </a:xfrm>
        </p:spPr>
        <p:txBody>
          <a:bodyPr/>
          <a:lstStyle/>
          <a:p>
            <a:r>
              <a:rPr lang="en-US" dirty="0" smtClean="0"/>
              <a:t>Team members- </a:t>
            </a:r>
            <a:r>
              <a:rPr lang="en-US" dirty="0" err="1"/>
              <a:t>M</a:t>
            </a:r>
            <a:r>
              <a:rPr lang="en-US" dirty="0" err="1" smtClean="0"/>
              <a:t>anichand</a:t>
            </a:r>
            <a:r>
              <a:rPr lang="en-US" dirty="0" smtClean="0"/>
              <a:t> 2010030455</a:t>
            </a:r>
          </a:p>
          <a:p>
            <a:r>
              <a:rPr lang="en-US" dirty="0" smtClean="0"/>
              <a:t>                              </a:t>
            </a:r>
            <a:r>
              <a:rPr lang="en-US" dirty="0" err="1" smtClean="0"/>
              <a:t>Dileep</a:t>
            </a:r>
            <a:r>
              <a:rPr lang="en-US" dirty="0" smtClean="0"/>
              <a:t> -2010030416</a:t>
            </a:r>
          </a:p>
          <a:p>
            <a:r>
              <a:rPr lang="en-US" dirty="0" smtClean="0"/>
              <a:t>                              Harsha -2010030173</a:t>
            </a:r>
          </a:p>
          <a:p>
            <a:r>
              <a:rPr lang="en-US" dirty="0" smtClean="0"/>
              <a:t>                              Prakash- 2010030533</a:t>
            </a:r>
          </a:p>
          <a:p>
            <a:endParaRPr lang="en-US" dirty="0" smtClean="0"/>
          </a:p>
          <a:p>
            <a:endParaRPr lang="en-US" dirty="0" smtClean="0"/>
          </a:p>
          <a:p>
            <a:endParaRPr lang="en-US" dirty="0"/>
          </a:p>
        </p:txBody>
      </p:sp>
    </p:spTree>
    <p:extLst>
      <p:ext uri="{BB962C8B-B14F-4D97-AF65-F5344CB8AC3E}">
        <p14:creationId xmlns:p14="http://schemas.microsoft.com/office/powerpoint/2010/main" val="940105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800" dirty="0" smtClean="0"/>
              <a:t>We want to </a:t>
            </a:r>
            <a:r>
              <a:rPr lang="en-US" sz="2800" dirty="0" err="1" smtClean="0"/>
              <a:t>conculed</a:t>
            </a:r>
            <a:r>
              <a:rPr lang="en-US" sz="2800" dirty="0" smtClean="0"/>
              <a:t> is if </a:t>
            </a:r>
            <a:r>
              <a:rPr lang="en-US" sz="2800" dirty="0"/>
              <a:t>your guess was too high or too low and if your guess was right it told you that also. It had a limit between 1-100 so that it wasn’t too hard for people to guess.  As well as this </a:t>
            </a:r>
            <a:r>
              <a:rPr lang="en-US" sz="2800" dirty="0" smtClean="0"/>
              <a:t>not the final we should work on more to modify the code and give better output</a:t>
            </a:r>
            <a:endParaRPr lang="en-US" sz="2800" dirty="0"/>
          </a:p>
        </p:txBody>
      </p:sp>
    </p:spTree>
    <p:extLst>
      <p:ext uri="{BB962C8B-B14F-4D97-AF65-F5344CB8AC3E}">
        <p14:creationId xmlns:p14="http://schemas.microsoft.com/office/powerpoint/2010/main" val="14249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0200"/>
            <a:ext cx="7620000" cy="1143000"/>
          </a:xfrm>
        </p:spPr>
        <p:txBody>
          <a:bodyPr/>
          <a:lstStyle/>
          <a:p>
            <a:r>
              <a:rPr lang="en-US" dirty="0" smtClean="0"/>
              <a:t>                        THANK </a:t>
            </a:r>
            <a:endParaRPr lang="en-US" dirty="0"/>
          </a:p>
        </p:txBody>
      </p:sp>
      <p:sp>
        <p:nvSpPr>
          <p:cNvPr id="3" name="Content Placeholder 2"/>
          <p:cNvSpPr>
            <a:spLocks noGrp="1"/>
          </p:cNvSpPr>
          <p:nvPr>
            <p:ph idx="1"/>
          </p:nvPr>
        </p:nvSpPr>
        <p:spPr/>
        <p:txBody>
          <a:bodyPr>
            <a:normAutofit/>
          </a:bodyPr>
          <a:lstStyle/>
          <a:p>
            <a:pPr marL="114300" indent="0">
              <a:buNone/>
            </a:pPr>
            <a:r>
              <a:rPr lang="en-US" sz="5400" dirty="0" smtClean="0"/>
              <a:t>                          </a:t>
            </a:r>
          </a:p>
          <a:p>
            <a:pPr marL="114300" indent="0">
              <a:buNone/>
            </a:pPr>
            <a:r>
              <a:rPr lang="en-US" sz="4400" dirty="0" smtClean="0"/>
              <a:t>                             </a:t>
            </a:r>
            <a:r>
              <a:rPr lang="en-US" sz="4400" b="1" dirty="0" smtClean="0">
                <a:solidFill>
                  <a:schemeClr val="tx2"/>
                </a:solidFill>
                <a:latin typeface="Bahnschrift SemiBold SemiConden" panose="020B0502040204020203" pitchFamily="34" charset="0"/>
              </a:rPr>
              <a:t>YOU</a:t>
            </a:r>
            <a:endParaRPr lang="en-US" sz="4400" b="1" dirty="0">
              <a:solidFill>
                <a:schemeClr val="tx2"/>
              </a:solidFill>
              <a:latin typeface="Bahnschrift SemiBold SemiConden" panose="020B0502040204020203" pitchFamily="34" charset="0"/>
            </a:endParaRPr>
          </a:p>
        </p:txBody>
      </p:sp>
    </p:spTree>
    <p:extLst>
      <p:ext uri="{BB962C8B-B14F-4D97-AF65-F5344CB8AC3E}">
        <p14:creationId xmlns:p14="http://schemas.microsoft.com/office/powerpoint/2010/main" val="112082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ABSTARCT</a:t>
            </a:r>
            <a:endParaRPr lang="en-US" dirty="0"/>
          </a:p>
        </p:txBody>
      </p:sp>
      <p:sp>
        <p:nvSpPr>
          <p:cNvPr id="3" name="Content Placeholder 2"/>
          <p:cNvSpPr>
            <a:spLocks noGrp="1"/>
          </p:cNvSpPr>
          <p:nvPr>
            <p:ph idx="1"/>
          </p:nvPr>
        </p:nvSpPr>
        <p:spPr>
          <a:xfrm>
            <a:off x="-1143000" y="1600200"/>
            <a:ext cx="9220200" cy="4953000"/>
          </a:xfrm>
        </p:spPr>
        <p:txBody>
          <a:bodyPr>
            <a:noAutofit/>
          </a:bodyPr>
          <a:lstStyle/>
          <a:p>
            <a:pPr marL="1737360" lvl="6" indent="0">
              <a:buNone/>
            </a:pPr>
            <a:r>
              <a:rPr lang="en-US" sz="2400" dirty="0"/>
              <a:t>The Guessing Game on numbers {0, ..., N} and non negative parameter α ≤ 1 is considered in a 1-shot setting with k levels of thinking. The model proposed is based on two assumptions: 1.) Players consider intervals rather than numbers, parametrized by a non negative parameter ², called the confidence parameter; 2.) Each player readjusts her guess successively during the sequence of iterations according to her recent belief. Under mild conditions.</a:t>
            </a:r>
          </a:p>
          <a:p>
            <a:pPr marL="1737360" lvl="6" indent="0">
              <a:buNone/>
            </a:pPr>
            <a:endParaRPr lang="en-US" sz="900" dirty="0"/>
          </a:p>
        </p:txBody>
      </p:sp>
    </p:spTree>
    <p:extLst>
      <p:ext uri="{BB962C8B-B14F-4D97-AF65-F5344CB8AC3E}">
        <p14:creationId xmlns:p14="http://schemas.microsoft.com/office/powerpoint/2010/main" val="168198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One of the simplest two-player games is “Guess the number”. The first player thinks of a secret </a:t>
            </a:r>
            <a:r>
              <a:rPr lang="en-US" dirty="0" err="1"/>
              <a:t>numberin</a:t>
            </a:r>
            <a:r>
              <a:rPr lang="en-US" dirty="0"/>
              <a:t> some known range while the second player attempts to guess the number. After each guess, the </a:t>
            </a:r>
            <a:r>
              <a:rPr lang="en-US" dirty="0" err="1"/>
              <a:t>firstplayer</a:t>
            </a:r>
            <a:r>
              <a:rPr lang="en-US" dirty="0"/>
              <a:t> answers either “Higher”, “Lower” or “Correct!” depending on whether the secret number is</a:t>
            </a:r>
          </a:p>
          <a:p>
            <a:r>
              <a:rPr lang="en-US" dirty="0"/>
              <a:t>higher, lower or equal to the guess. In this project, you will build a simple interactive program in </a:t>
            </a:r>
            <a:r>
              <a:rPr lang="en-US" dirty="0" err="1"/>
              <a:t>Pythonwhere</a:t>
            </a:r>
            <a:r>
              <a:rPr lang="en-US" dirty="0"/>
              <a:t> the computer will take the role of the first player while you play as the second player.</a:t>
            </a:r>
          </a:p>
        </p:txBody>
      </p:sp>
    </p:spTree>
    <p:extLst>
      <p:ext uri="{BB962C8B-B14F-4D97-AF65-F5344CB8AC3E}">
        <p14:creationId xmlns:p14="http://schemas.microsoft.com/office/powerpoint/2010/main" val="324940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t>
            </a:r>
          </a:p>
        </p:txBody>
      </p:sp>
      <p:sp>
        <p:nvSpPr>
          <p:cNvPr id="3" name="Content Placeholder 2"/>
          <p:cNvSpPr>
            <a:spLocks noGrp="1"/>
          </p:cNvSpPr>
          <p:nvPr>
            <p:ph idx="1"/>
          </p:nvPr>
        </p:nvSpPr>
        <p:spPr/>
        <p:txBody>
          <a:bodyPr>
            <a:normAutofit fontScale="92500" lnSpcReduction="20000"/>
          </a:bodyPr>
          <a:lstStyle/>
          <a:p>
            <a:r>
              <a:rPr lang="en-US" dirty="0"/>
              <a:t>First, the thesis written by </a:t>
            </a:r>
            <a:r>
              <a:rPr lang="en-US" dirty="0" err="1"/>
              <a:t>Zahro</a:t>
            </a:r>
            <a:r>
              <a:rPr lang="en-US" dirty="0"/>
              <a:t> (2013) untitled “ </a:t>
            </a:r>
            <a:r>
              <a:rPr lang="en-US" b="1" dirty="0"/>
              <a:t>The Effect of Guessing Games On The eight Year Students</a:t>
            </a:r>
            <a:r>
              <a:rPr lang="en-US" dirty="0"/>
              <a:t>’ Vocabulary Achievement at SMPN 03 </a:t>
            </a:r>
            <a:r>
              <a:rPr lang="en-US" dirty="0" err="1"/>
              <a:t>Balung</a:t>
            </a:r>
            <a:r>
              <a:rPr lang="en-US" dirty="0"/>
              <a:t> </a:t>
            </a:r>
            <a:r>
              <a:rPr lang="en-US" dirty="0" err="1"/>
              <a:t>Jember</a:t>
            </a:r>
            <a:r>
              <a:rPr lang="en-US" dirty="0"/>
              <a:t> In The 2012/2013 Academic Year”. The form of this research is quasi experimental with emphasizing at the game to solve the teachers’ problem in teaching vocabulary. This thesis concern about how effect of guessing game on students’ vocabulary achievement at SMPN 03 </a:t>
            </a:r>
            <a:r>
              <a:rPr lang="en-US" dirty="0" err="1"/>
              <a:t>Balung</a:t>
            </a:r>
            <a:r>
              <a:rPr lang="en-US" dirty="0"/>
              <a:t> </a:t>
            </a:r>
            <a:r>
              <a:rPr lang="en-US" dirty="0" err="1"/>
              <a:t>Jember</a:t>
            </a:r>
            <a:r>
              <a:rPr lang="en-US" dirty="0"/>
              <a:t> in the 2012/2013 academic year. Guessing games is a significant effect on the eight year students’ vocabulary achievement. </a:t>
            </a:r>
          </a:p>
          <a:p>
            <a:r>
              <a:rPr lang="en-US" dirty="0"/>
              <a:t> </a:t>
            </a:r>
          </a:p>
          <a:p>
            <a:r>
              <a:rPr lang="en-US" dirty="0"/>
              <a:t>Second, the thesis written by </a:t>
            </a:r>
            <a:r>
              <a:rPr lang="en-US" dirty="0" err="1"/>
              <a:t>Safitri</a:t>
            </a:r>
            <a:r>
              <a:rPr lang="en-US" dirty="0"/>
              <a:t>, </a:t>
            </a:r>
            <a:r>
              <a:rPr lang="en-US" dirty="0" err="1"/>
              <a:t>Wijaya</a:t>
            </a:r>
            <a:r>
              <a:rPr lang="en-US" dirty="0"/>
              <a:t>, &amp; </a:t>
            </a:r>
            <a:r>
              <a:rPr lang="en-US" dirty="0" err="1"/>
              <a:t>Husin</a:t>
            </a:r>
            <a:r>
              <a:rPr lang="en-US" dirty="0"/>
              <a:t> (2016) untitled “</a:t>
            </a:r>
            <a:r>
              <a:rPr lang="en-US" b="1" dirty="0"/>
              <a:t>The Effectiveness Of Guessing Game Towards </a:t>
            </a:r>
            <a:r>
              <a:rPr lang="en-US" b="1" dirty="0" err="1"/>
              <a:t>Students’Writing</a:t>
            </a:r>
            <a:r>
              <a:rPr lang="en-US" b="1" dirty="0"/>
              <a:t> Skill On Descriptive Text</a:t>
            </a:r>
            <a:r>
              <a:rPr lang="en-US" dirty="0"/>
              <a:t>”. This thesis concern about the effectiveness of the use of Guessing game in students’ writing skill on descriptive text.. According this article, guessing game is effective and very strong to improve the students’ writing skill on descriptive text to the seventh grade students of MTs N 01 Pontianak in academic year 2014/2015. 7 </a:t>
            </a:r>
          </a:p>
          <a:p>
            <a:endParaRPr lang="en-US" dirty="0"/>
          </a:p>
        </p:txBody>
      </p:sp>
    </p:spTree>
    <p:extLst>
      <p:ext uri="{BB962C8B-B14F-4D97-AF65-F5344CB8AC3E}">
        <p14:creationId xmlns:p14="http://schemas.microsoft.com/office/powerpoint/2010/main" val="196827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t>
            </a:r>
          </a:p>
        </p:txBody>
      </p:sp>
      <p:sp>
        <p:nvSpPr>
          <p:cNvPr id="3" name="Content Placeholder 2"/>
          <p:cNvSpPr>
            <a:spLocks noGrp="1"/>
          </p:cNvSpPr>
          <p:nvPr>
            <p:ph idx="1"/>
          </p:nvPr>
        </p:nvSpPr>
        <p:spPr>
          <a:xfrm>
            <a:off x="228600" y="1219200"/>
            <a:ext cx="7848600" cy="5181600"/>
          </a:xfrm>
        </p:spPr>
        <p:txBody>
          <a:bodyPr>
            <a:normAutofit fontScale="92500" lnSpcReduction="20000"/>
          </a:bodyPr>
          <a:lstStyle/>
          <a:p>
            <a:r>
              <a:rPr lang="en-US" dirty="0"/>
              <a:t>Third, the thesis written by </a:t>
            </a:r>
            <a:r>
              <a:rPr lang="en-US" dirty="0" err="1"/>
              <a:t>Zahara</a:t>
            </a:r>
            <a:r>
              <a:rPr lang="en-US" dirty="0"/>
              <a:t> &amp; Fatimah (2018) untitled “</a:t>
            </a:r>
            <a:r>
              <a:rPr lang="en-US" b="1" dirty="0"/>
              <a:t> Using </a:t>
            </a:r>
            <a:r>
              <a:rPr lang="en-US" b="1" dirty="0" smtClean="0"/>
              <a:t>Guessing </a:t>
            </a:r>
            <a:r>
              <a:rPr lang="en-US" b="1" dirty="0"/>
              <a:t>Game in Teaching Writing Descriptive texts to Junior High School</a:t>
            </a:r>
            <a:r>
              <a:rPr lang="en-US" dirty="0"/>
              <a:t>”. This article concern about the usage of guessing game in teaching writing, especially descriptive text. According this thesis, guessing game helps English teacher to create an enjoyable atmosphere in the classroom and the process of teaching and learning can be more interesting for students. the students are also expected to develop ideas from their activity easier. </a:t>
            </a:r>
            <a:endParaRPr lang="en-US" dirty="0" smtClean="0"/>
          </a:p>
          <a:p>
            <a:endParaRPr lang="en-US" dirty="0"/>
          </a:p>
          <a:p>
            <a:r>
              <a:rPr lang="en-US" dirty="0"/>
              <a:t>fourth, the thesis written by </a:t>
            </a:r>
            <a:r>
              <a:rPr lang="en-US" dirty="0" err="1"/>
              <a:t>Anggreyni</a:t>
            </a:r>
            <a:r>
              <a:rPr lang="en-US" dirty="0"/>
              <a:t> (2014) untitled “</a:t>
            </a:r>
            <a:r>
              <a:rPr lang="en-US" b="1" dirty="0"/>
              <a:t>Improving Students’ Speaking Skill Through Guessing Game Technique At Grade X-1 Of SMA </a:t>
            </a:r>
            <a:r>
              <a:rPr lang="en-US" b="1" dirty="0" err="1"/>
              <a:t>Negeri</a:t>
            </a:r>
            <a:r>
              <a:rPr lang="en-US" b="1" dirty="0"/>
              <a:t> </a:t>
            </a:r>
            <a:r>
              <a:rPr lang="en-US" b="1" dirty="0" err="1"/>
              <a:t>Angkola</a:t>
            </a:r>
            <a:r>
              <a:rPr lang="en-US" b="1" dirty="0"/>
              <a:t> Selatan </a:t>
            </a:r>
            <a:r>
              <a:rPr lang="en-US" b="1" dirty="0" err="1"/>
              <a:t>Tapanuli</a:t>
            </a:r>
            <a:r>
              <a:rPr lang="en-US" b="1" dirty="0"/>
              <a:t> Selatan</a:t>
            </a:r>
            <a:r>
              <a:rPr lang="en-US" dirty="0"/>
              <a:t>”. This thesis concern about classroom action research in which researcher applied guessing game technique on improving the effectiveness of teaching speaking skill at grade X-1 of SMA </a:t>
            </a:r>
            <a:r>
              <a:rPr lang="en-US" dirty="0" err="1"/>
              <a:t>Negeri</a:t>
            </a:r>
            <a:r>
              <a:rPr lang="en-US" dirty="0"/>
              <a:t> </a:t>
            </a:r>
            <a:r>
              <a:rPr lang="en-US" dirty="0" err="1"/>
              <a:t>angkola</a:t>
            </a:r>
            <a:r>
              <a:rPr lang="en-US" dirty="0"/>
              <a:t> Selatan </a:t>
            </a:r>
            <a:r>
              <a:rPr lang="en-US" dirty="0" err="1"/>
              <a:t>Tapanuli</a:t>
            </a:r>
            <a:r>
              <a:rPr lang="en-US" dirty="0"/>
              <a:t> Selatan. Based on this article, guessing game technique better improves the students’ speaking skill at the grade X-1 of SMA </a:t>
            </a:r>
            <a:r>
              <a:rPr lang="en-US" dirty="0" err="1"/>
              <a:t>Negeri</a:t>
            </a:r>
            <a:r>
              <a:rPr lang="en-US" dirty="0"/>
              <a:t> 1 </a:t>
            </a:r>
            <a:r>
              <a:rPr lang="en-US" dirty="0" err="1"/>
              <a:t>Angkola</a:t>
            </a:r>
            <a:r>
              <a:rPr lang="en-US" dirty="0"/>
              <a:t> Selatan </a:t>
            </a:r>
            <a:r>
              <a:rPr lang="en-US" dirty="0" err="1"/>
              <a:t>Tapanuli</a:t>
            </a:r>
            <a:r>
              <a:rPr lang="en-US" dirty="0"/>
              <a:t> Selatan, and the factors that influence the changes of students’ speaking skill are students’ motivation, students’ confidence and group discussion</a:t>
            </a:r>
          </a:p>
        </p:txBody>
      </p:sp>
    </p:spTree>
    <p:extLst>
      <p:ext uri="{BB962C8B-B14F-4D97-AF65-F5344CB8AC3E}">
        <p14:creationId xmlns:p14="http://schemas.microsoft.com/office/powerpoint/2010/main" val="292674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Methods</a:t>
            </a:r>
            <a:endParaRPr lang="en-US" dirty="0"/>
          </a:p>
        </p:txBody>
      </p:sp>
      <p:sp>
        <p:nvSpPr>
          <p:cNvPr id="3" name="Content Placeholder 2"/>
          <p:cNvSpPr>
            <a:spLocks noGrp="1"/>
          </p:cNvSpPr>
          <p:nvPr>
            <p:ph idx="1"/>
          </p:nvPr>
        </p:nvSpPr>
        <p:spPr/>
        <p:txBody>
          <a:bodyPr/>
          <a:lstStyle/>
          <a:p>
            <a:r>
              <a:rPr lang="en-US" dirty="0"/>
              <a:t>This script is an interactive guessing game, which will ask the user to guess a number between 1 and 99</a:t>
            </a:r>
            <a:r>
              <a:rPr lang="en-US" dirty="0" smtClean="0"/>
              <a:t>.</a:t>
            </a:r>
          </a:p>
          <a:p>
            <a:endParaRPr lang="en-US" dirty="0"/>
          </a:p>
          <a:p>
            <a:r>
              <a:rPr lang="en-US" dirty="0" smtClean="0"/>
              <a:t>.so now when user inputs a number and runs it with using while loop the loop gets started and user needs guess correct number until then the loop wont stop until  we stop</a:t>
            </a:r>
          </a:p>
          <a:p>
            <a:endParaRPr lang="en-US" dirty="0"/>
          </a:p>
          <a:p>
            <a:r>
              <a:rPr lang="en-US" dirty="0" smtClean="0"/>
              <a:t>In this there is no number  of attempts user can play until guessed correct  number</a:t>
            </a:r>
          </a:p>
          <a:p>
            <a:endParaRPr lang="en-US" dirty="0"/>
          </a:p>
        </p:txBody>
      </p:sp>
    </p:spTree>
    <p:extLst>
      <p:ext uri="{BB962C8B-B14F-4D97-AF65-F5344CB8AC3E}">
        <p14:creationId xmlns:p14="http://schemas.microsoft.com/office/powerpoint/2010/main" val="29333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for game</a:t>
            </a:r>
            <a:endParaRPr lang="en-US" dirty="0"/>
          </a:p>
        </p:txBody>
      </p:sp>
      <p:sp>
        <p:nvSpPr>
          <p:cNvPr id="3" name="Content Placeholder 2"/>
          <p:cNvSpPr>
            <a:spLocks noGrp="1"/>
          </p:cNvSpPr>
          <p:nvPr>
            <p:ph idx="1"/>
          </p:nvPr>
        </p:nvSpPr>
        <p:spPr>
          <a:xfrm>
            <a:off x="381000" y="1600200"/>
            <a:ext cx="7696200" cy="4800600"/>
          </a:xfrm>
        </p:spPr>
        <p:txBody>
          <a:bodyPr/>
          <a:lstStyle/>
          <a:p>
            <a:r>
              <a:rPr lang="en-US" sz="2400" b="1" dirty="0" smtClean="0">
                <a:solidFill>
                  <a:srgbClr val="000000"/>
                </a:solidFill>
                <a:latin typeface="arial" panose="020B0604020202020204" pitchFamily="34" charset="0"/>
              </a:rPr>
              <a:t>We could </a:t>
            </a:r>
            <a:r>
              <a:rPr lang="en-US" sz="2400" b="1" dirty="0">
                <a:solidFill>
                  <a:srgbClr val="000000"/>
                </a:solidFill>
                <a:latin typeface="arial" panose="020B0604020202020204" pitchFamily="34" charset="0"/>
              </a:rPr>
              <a:t>make it more complex by getting the computer to count the guesses until the person guesses the right </a:t>
            </a:r>
            <a:r>
              <a:rPr lang="en-US" sz="2400" b="1" dirty="0" smtClean="0">
                <a:solidFill>
                  <a:srgbClr val="000000"/>
                </a:solidFill>
                <a:latin typeface="arial" panose="020B0604020202020204" pitchFamily="34" charset="0"/>
              </a:rPr>
              <a:t>number and using some  different frame works we will work</a:t>
            </a:r>
          </a:p>
          <a:p>
            <a:r>
              <a:rPr lang="en-US" sz="4400" b="1" dirty="0" smtClean="0">
                <a:solidFill>
                  <a:schemeClr val="accent2"/>
                </a:solidFill>
                <a:latin typeface="arial" panose="020B0604020202020204" pitchFamily="34" charset="0"/>
              </a:rPr>
              <a:t>Tools</a:t>
            </a:r>
          </a:p>
          <a:p>
            <a:pPr marL="0" lvl="0" indent="0">
              <a:spcBef>
                <a:spcPts val="0"/>
              </a:spcBef>
              <a:buClr>
                <a:srgbClr val="000000"/>
              </a:buClr>
              <a:buNone/>
              <a:defRPr/>
            </a:pPr>
            <a:r>
              <a:rPr lang="en-US" sz="2000" kern="0" dirty="0">
                <a:solidFill>
                  <a:srgbClr val="000000"/>
                </a:solidFill>
                <a:latin typeface="Arial"/>
                <a:cs typeface="Arial"/>
                <a:sym typeface="Arial"/>
              </a:rPr>
              <a:t>Predefined modules</a:t>
            </a:r>
          </a:p>
          <a:p>
            <a:pPr marL="285750" lvl="0" indent="-285750">
              <a:spcBef>
                <a:spcPts val="0"/>
              </a:spcBef>
              <a:buClr>
                <a:srgbClr val="000000"/>
              </a:buClr>
              <a:defRPr/>
            </a:pPr>
            <a:r>
              <a:rPr lang="en-US" sz="2000" kern="0" dirty="0">
                <a:solidFill>
                  <a:srgbClr val="000000"/>
                </a:solidFill>
                <a:latin typeface="Arial"/>
                <a:cs typeface="Arial"/>
                <a:sym typeface="Arial"/>
              </a:rPr>
              <a:t>Random </a:t>
            </a:r>
            <a:r>
              <a:rPr lang="en-US" sz="2000" kern="0" dirty="0" err="1" smtClean="0">
                <a:solidFill>
                  <a:srgbClr val="000000"/>
                </a:solidFill>
                <a:latin typeface="Arial"/>
                <a:cs typeface="Arial"/>
                <a:sym typeface="Arial"/>
              </a:rPr>
              <a:t>package,other</a:t>
            </a:r>
            <a:r>
              <a:rPr lang="en-US" sz="2000" kern="0" dirty="0" smtClean="0">
                <a:solidFill>
                  <a:srgbClr val="000000"/>
                </a:solidFill>
                <a:latin typeface="Arial"/>
                <a:cs typeface="Arial"/>
                <a:sym typeface="Arial"/>
              </a:rPr>
              <a:t> packages</a:t>
            </a:r>
            <a:endParaRPr lang="en-US" sz="2000" kern="0" dirty="0">
              <a:solidFill>
                <a:srgbClr val="000000"/>
              </a:solidFill>
              <a:latin typeface="Arial"/>
              <a:cs typeface="Arial"/>
              <a:sym typeface="Arial"/>
            </a:endParaRPr>
          </a:p>
          <a:p>
            <a:pPr marL="285750" lvl="0" indent="-285750">
              <a:spcBef>
                <a:spcPts val="0"/>
              </a:spcBef>
              <a:buClr>
                <a:srgbClr val="000000"/>
              </a:buClr>
              <a:defRPr/>
            </a:pPr>
            <a:endParaRPr lang="en-US" sz="2000" kern="0" dirty="0">
              <a:solidFill>
                <a:srgbClr val="000000"/>
              </a:solidFill>
              <a:latin typeface="Arial"/>
              <a:cs typeface="Arial"/>
              <a:sym typeface="Arial"/>
            </a:endParaRPr>
          </a:p>
          <a:p>
            <a:pPr marL="0" lvl="0" indent="0">
              <a:spcBef>
                <a:spcPts val="0"/>
              </a:spcBef>
              <a:buClr>
                <a:srgbClr val="000000"/>
              </a:buClr>
              <a:buNone/>
              <a:defRPr/>
            </a:pPr>
            <a:endParaRPr lang="en-US" sz="2000" kern="0" dirty="0">
              <a:solidFill>
                <a:srgbClr val="000000"/>
              </a:solidFill>
              <a:latin typeface="Arial"/>
              <a:cs typeface="Arial"/>
              <a:sym typeface="Arial"/>
            </a:endParaRPr>
          </a:p>
          <a:p>
            <a:pPr marL="0" lvl="0" indent="0">
              <a:spcBef>
                <a:spcPts val="0"/>
              </a:spcBef>
              <a:buClr>
                <a:srgbClr val="000000"/>
              </a:buClr>
              <a:buNone/>
              <a:defRPr/>
            </a:pPr>
            <a:r>
              <a:rPr lang="en-US" sz="2000" kern="0" dirty="0">
                <a:solidFill>
                  <a:srgbClr val="000000"/>
                </a:solidFill>
                <a:latin typeface="Arial"/>
                <a:cs typeface="Arial"/>
                <a:sym typeface="Arial"/>
              </a:rPr>
              <a:t>Software </a:t>
            </a:r>
          </a:p>
          <a:p>
            <a:pPr marL="285750" lvl="0" indent="-285750">
              <a:spcBef>
                <a:spcPts val="0"/>
              </a:spcBef>
              <a:buClr>
                <a:srgbClr val="000000"/>
              </a:buClr>
              <a:defRPr/>
            </a:pPr>
            <a:r>
              <a:rPr lang="en-US" sz="2000" kern="0" dirty="0" err="1" smtClean="0">
                <a:solidFill>
                  <a:srgbClr val="000000"/>
                </a:solidFill>
                <a:latin typeface="Arial"/>
                <a:cs typeface="Arial"/>
                <a:sym typeface="Arial"/>
              </a:rPr>
              <a:t>Pycharm</a:t>
            </a:r>
            <a:r>
              <a:rPr lang="en-US" sz="2000" kern="0" dirty="0" smtClean="0">
                <a:solidFill>
                  <a:srgbClr val="000000"/>
                </a:solidFill>
                <a:latin typeface="Arial"/>
                <a:cs typeface="Arial"/>
                <a:sym typeface="Arial"/>
              </a:rPr>
              <a:t> , VS code </a:t>
            </a:r>
            <a:endParaRPr lang="en-IN" sz="2000" dirty="0"/>
          </a:p>
          <a:p>
            <a:endParaRPr lang="en-US" sz="1600" dirty="0">
              <a:solidFill>
                <a:schemeClr val="accent2"/>
              </a:solidFill>
              <a:latin typeface="Lucida Grande"/>
            </a:endParaRPr>
          </a:p>
          <a:p>
            <a:endParaRPr lang="en-US" dirty="0"/>
          </a:p>
        </p:txBody>
      </p:sp>
    </p:spTree>
    <p:extLst>
      <p:ext uri="{BB962C8B-B14F-4D97-AF65-F5344CB8AC3E}">
        <p14:creationId xmlns:p14="http://schemas.microsoft.com/office/powerpoint/2010/main" val="217105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p>
        </p:txBody>
      </p:sp>
      <p:sp>
        <p:nvSpPr>
          <p:cNvPr id="3" name="Content Placeholder 2"/>
          <p:cNvSpPr>
            <a:spLocks noGrp="1"/>
          </p:cNvSpPr>
          <p:nvPr>
            <p:ph idx="1"/>
          </p:nvPr>
        </p:nvSpPr>
        <p:spPr/>
        <p:txBody>
          <a:bodyPr/>
          <a:lstStyle/>
          <a:p>
            <a:pPr marL="114300" indent="0">
              <a:buNone/>
            </a:pPr>
            <a:r>
              <a:rPr lang="en-US" dirty="0" smtClean="0"/>
              <a:t> </a:t>
            </a:r>
            <a:r>
              <a:rPr lang="en-US" dirty="0"/>
              <a:t>we founded result that by using the python language we     can build this project and modify it </a:t>
            </a:r>
            <a:endParaRPr lang="en-US" dirty="0" smtClean="0"/>
          </a:p>
          <a:p>
            <a:pPr marL="114300" indent="0">
              <a:buNone/>
            </a:pPr>
            <a:endParaRPr lang="en-US" dirty="0"/>
          </a:p>
          <a:p>
            <a:pPr marL="114300" indent="0">
              <a:buNone/>
            </a:pPr>
            <a:r>
              <a:rPr lang="en-US" dirty="0"/>
              <a:t>We are using the random module with the function to get a random number. The script also contains a while loop, which make the script run until the user guess the right number</a:t>
            </a:r>
          </a:p>
          <a:p>
            <a:endParaRPr lang="en-US" dirty="0"/>
          </a:p>
        </p:txBody>
      </p:sp>
    </p:spTree>
    <p:extLst>
      <p:ext uri="{BB962C8B-B14F-4D97-AF65-F5344CB8AC3E}">
        <p14:creationId xmlns:p14="http://schemas.microsoft.com/office/powerpoint/2010/main" val="96551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and </a:t>
            </a:r>
            <a:r>
              <a:rPr lang="en-US" dirty="0" err="1" smtClean="0"/>
              <a:t>repsoitry</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795611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275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63</TotalTime>
  <Words>733</Words>
  <Application>Microsoft Office PowerPoint</Application>
  <PresentationFormat>On-screen Show (4:3)</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Number Guessing Game</vt:lpstr>
      <vt:lpstr>ABSTARCT</vt:lpstr>
      <vt:lpstr>INTRODUCTION</vt:lpstr>
      <vt:lpstr>Literature review </vt:lpstr>
      <vt:lpstr>Literature review </vt:lpstr>
      <vt:lpstr>Working Methods</vt:lpstr>
      <vt:lpstr>Changes for game</vt:lpstr>
      <vt:lpstr>RESULT –</vt:lpstr>
      <vt:lpstr>Github and repsoitry</vt:lpstr>
      <vt:lpstr>Conclusion</vt:lpstr>
      <vt:lpstr>                        THANK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Guessing Game</dc:title>
  <dc:creator>admin</dc:creator>
  <cp:lastModifiedBy>admin</cp:lastModifiedBy>
  <cp:revision>9</cp:revision>
  <dcterms:created xsi:type="dcterms:W3CDTF">2022-01-27T03:47:33Z</dcterms:created>
  <dcterms:modified xsi:type="dcterms:W3CDTF">2022-01-31T07:07:55Z</dcterms:modified>
</cp:coreProperties>
</file>