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61" r:id="rId5"/>
    <p:sldId id="269" r:id="rId6"/>
    <p:sldId id="259" r:id="rId7"/>
    <p:sldId id="260" r:id="rId8"/>
    <p:sldId id="262" r:id="rId9"/>
    <p:sldId id="267" r:id="rId10"/>
    <p:sldId id="263" r:id="rId11"/>
    <p:sldId id="264"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856F0-1EF7-415F-9A9E-99A93909F09B}" v="9" dt="2022-03-14T04:24:23.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epreddy rupireddy" userId="41466a1237842848" providerId="LiveId" clId="{0C2856F0-1EF7-415F-9A9E-99A93909F09B}"/>
    <pc:docChg chg="undo custSel addSld modSld sldOrd">
      <pc:chgData name="dileepreddy rupireddy" userId="41466a1237842848" providerId="LiveId" clId="{0C2856F0-1EF7-415F-9A9E-99A93909F09B}" dt="2022-03-14T04:28:02.576" v="108" actId="403"/>
      <pc:docMkLst>
        <pc:docMk/>
      </pc:docMkLst>
      <pc:sldChg chg="addSp delSp modSp mod ord delDesignElem chgLayout">
        <pc:chgData name="dileepreddy rupireddy" userId="41466a1237842848" providerId="LiveId" clId="{0C2856F0-1EF7-415F-9A9E-99A93909F09B}" dt="2022-03-14T04:21:18.898" v="43" actId="1076"/>
        <pc:sldMkLst>
          <pc:docMk/>
          <pc:sldMk cId="2688757966" sldId="259"/>
        </pc:sldMkLst>
        <pc:spChg chg="mod">
          <ac:chgData name="dileepreddy rupireddy" userId="41466a1237842848" providerId="LiveId" clId="{0C2856F0-1EF7-415F-9A9E-99A93909F09B}" dt="2022-03-14T04:21:18.898" v="43" actId="1076"/>
          <ac:spMkLst>
            <pc:docMk/>
            <pc:sldMk cId="2688757966" sldId="259"/>
            <ac:spMk id="3" creationId="{482D5927-ACB2-4DD0-872D-07C821EFCD60}"/>
          </ac:spMkLst>
        </pc:spChg>
        <pc:spChg chg="add del mod">
          <ac:chgData name="dileepreddy rupireddy" userId="41466a1237842848" providerId="LiveId" clId="{0C2856F0-1EF7-415F-9A9E-99A93909F09B}" dt="2022-03-14T04:20:11.893" v="33"/>
          <ac:spMkLst>
            <pc:docMk/>
            <pc:sldMk cId="2688757966" sldId="259"/>
            <ac:spMk id="7" creationId="{1917544A-A485-4271-885C-36BE9C9CB3A8}"/>
          </ac:spMkLst>
        </pc:spChg>
        <pc:spChg chg="add del mod">
          <ac:chgData name="dileepreddy rupireddy" userId="41466a1237842848" providerId="LiveId" clId="{0C2856F0-1EF7-415F-9A9E-99A93909F09B}" dt="2022-03-14T04:20:11.893" v="33"/>
          <ac:spMkLst>
            <pc:docMk/>
            <pc:sldMk cId="2688757966" sldId="259"/>
            <ac:spMk id="8" creationId="{DF744B7C-4817-4FFA-A0EF-AAB142875407}"/>
          </ac:spMkLst>
        </pc:spChg>
        <pc:spChg chg="del">
          <ac:chgData name="dileepreddy rupireddy" userId="41466a1237842848" providerId="LiveId" clId="{0C2856F0-1EF7-415F-9A9E-99A93909F09B}" dt="2022-03-14T04:20:58.948" v="41" actId="700"/>
          <ac:spMkLst>
            <pc:docMk/>
            <pc:sldMk cId="2688757966" sldId="259"/>
            <ac:spMk id="9" creationId="{D4771268-CB57-404A-9271-370EB28F6090}"/>
          </ac:spMkLst>
        </pc:spChg>
        <pc:spChg chg="add del mod">
          <ac:chgData name="dileepreddy rupireddy" userId="41466a1237842848" providerId="LiveId" clId="{0C2856F0-1EF7-415F-9A9E-99A93909F09B}" dt="2022-03-14T04:20:11.893" v="33"/>
          <ac:spMkLst>
            <pc:docMk/>
            <pc:sldMk cId="2688757966" sldId="259"/>
            <ac:spMk id="10" creationId="{CEC4F101-CC89-4ED7-9FF1-16F93CBDECA6}"/>
          </ac:spMkLst>
        </pc:spChg>
        <pc:spChg chg="add del mod">
          <ac:chgData name="dileepreddy rupireddy" userId="41466a1237842848" providerId="LiveId" clId="{0C2856F0-1EF7-415F-9A9E-99A93909F09B}" dt="2022-03-14T04:20:11.893" v="33"/>
          <ac:spMkLst>
            <pc:docMk/>
            <pc:sldMk cId="2688757966" sldId="259"/>
            <ac:spMk id="11" creationId="{B7E024E5-9834-49EF-AFFC-0F5F9823575C}"/>
          </ac:spMkLst>
        </pc:spChg>
        <pc:spChg chg="add del mod">
          <ac:chgData name="dileepreddy rupireddy" userId="41466a1237842848" providerId="LiveId" clId="{0C2856F0-1EF7-415F-9A9E-99A93909F09B}" dt="2022-03-14T04:20:11.893" v="33"/>
          <ac:spMkLst>
            <pc:docMk/>
            <pc:sldMk cId="2688757966" sldId="259"/>
            <ac:spMk id="12" creationId="{D0067997-4172-431E-A7C5-33424A9E6A79}"/>
          </ac:spMkLst>
        </pc:spChg>
        <pc:spChg chg="add del mod">
          <ac:chgData name="dileepreddy rupireddy" userId="41466a1237842848" providerId="LiveId" clId="{0C2856F0-1EF7-415F-9A9E-99A93909F09B}" dt="2022-03-14T04:20:11.893" v="33"/>
          <ac:spMkLst>
            <pc:docMk/>
            <pc:sldMk cId="2688757966" sldId="259"/>
            <ac:spMk id="13" creationId="{AA2A9EE0-DAD7-4C45-ABBA-4AE3CAD0A553}"/>
          </ac:spMkLst>
        </pc:spChg>
        <pc:spChg chg="add del mod">
          <ac:chgData name="dileepreddy rupireddy" userId="41466a1237842848" providerId="LiveId" clId="{0C2856F0-1EF7-415F-9A9E-99A93909F09B}" dt="2022-03-14T04:20:11.893" v="33"/>
          <ac:spMkLst>
            <pc:docMk/>
            <pc:sldMk cId="2688757966" sldId="259"/>
            <ac:spMk id="14" creationId="{E7239B24-46A0-4F04-8717-63364E237E25}"/>
          </ac:spMkLst>
        </pc:spChg>
        <pc:spChg chg="add del mod">
          <ac:chgData name="dileepreddy rupireddy" userId="41466a1237842848" providerId="LiveId" clId="{0C2856F0-1EF7-415F-9A9E-99A93909F09B}" dt="2022-03-14T04:20:11.893" v="33"/>
          <ac:spMkLst>
            <pc:docMk/>
            <pc:sldMk cId="2688757966" sldId="259"/>
            <ac:spMk id="15" creationId="{3693685B-7A96-45AE-90AE-C5248BC89FFE}"/>
          </ac:spMkLst>
        </pc:spChg>
        <pc:spChg chg="add mod">
          <ac:chgData name="dileepreddy rupireddy" userId="41466a1237842848" providerId="LiveId" clId="{0C2856F0-1EF7-415F-9A9E-99A93909F09B}" dt="2022-03-14T04:21:18.898" v="43" actId="1076"/>
          <ac:spMkLst>
            <pc:docMk/>
            <pc:sldMk cId="2688757966" sldId="259"/>
            <ac:spMk id="32" creationId="{D299389C-14C6-4B60-9FD2-D549E394F7A9}"/>
          </ac:spMkLst>
        </pc:spChg>
        <pc:spChg chg="add mod">
          <ac:chgData name="dileepreddy rupireddy" userId="41466a1237842848" providerId="LiveId" clId="{0C2856F0-1EF7-415F-9A9E-99A93909F09B}" dt="2022-03-14T04:21:18.898" v="43" actId="1076"/>
          <ac:spMkLst>
            <pc:docMk/>
            <pc:sldMk cId="2688757966" sldId="259"/>
            <ac:spMk id="33" creationId="{4B691D15-FBE6-4EF2-A836-A00DF06E71CF}"/>
          </ac:spMkLst>
        </pc:spChg>
        <pc:spChg chg="add mod">
          <ac:chgData name="dileepreddy rupireddy" userId="41466a1237842848" providerId="LiveId" clId="{0C2856F0-1EF7-415F-9A9E-99A93909F09B}" dt="2022-03-14T04:21:18.898" v="43" actId="1076"/>
          <ac:spMkLst>
            <pc:docMk/>
            <pc:sldMk cId="2688757966" sldId="259"/>
            <ac:spMk id="34" creationId="{21DC709F-531F-435B-A639-574601117086}"/>
          </ac:spMkLst>
        </pc:spChg>
        <pc:spChg chg="add mod">
          <ac:chgData name="dileepreddy rupireddy" userId="41466a1237842848" providerId="LiveId" clId="{0C2856F0-1EF7-415F-9A9E-99A93909F09B}" dt="2022-03-14T04:21:18.898" v="43" actId="1076"/>
          <ac:spMkLst>
            <pc:docMk/>
            <pc:sldMk cId="2688757966" sldId="259"/>
            <ac:spMk id="35" creationId="{6F6C2F83-12C5-473E-88D9-660A2CC5C50E}"/>
          </ac:spMkLst>
        </pc:spChg>
        <pc:spChg chg="add mod">
          <ac:chgData name="dileepreddy rupireddy" userId="41466a1237842848" providerId="LiveId" clId="{0C2856F0-1EF7-415F-9A9E-99A93909F09B}" dt="2022-03-14T04:21:18.898" v="43" actId="1076"/>
          <ac:spMkLst>
            <pc:docMk/>
            <pc:sldMk cId="2688757966" sldId="259"/>
            <ac:spMk id="36" creationId="{2EDC0D4C-7E92-4A82-914F-A8758E755004}"/>
          </ac:spMkLst>
        </pc:spChg>
        <pc:spChg chg="add mod">
          <ac:chgData name="dileepreddy rupireddy" userId="41466a1237842848" providerId="LiveId" clId="{0C2856F0-1EF7-415F-9A9E-99A93909F09B}" dt="2022-03-14T04:21:18.898" v="43" actId="1076"/>
          <ac:spMkLst>
            <pc:docMk/>
            <pc:sldMk cId="2688757966" sldId="259"/>
            <ac:spMk id="37" creationId="{0F553459-CE39-471F-80D5-BA3002976A93}"/>
          </ac:spMkLst>
        </pc:spChg>
        <pc:spChg chg="add mod">
          <ac:chgData name="dileepreddy rupireddy" userId="41466a1237842848" providerId="LiveId" clId="{0C2856F0-1EF7-415F-9A9E-99A93909F09B}" dt="2022-03-14T04:21:18.898" v="43" actId="1076"/>
          <ac:spMkLst>
            <pc:docMk/>
            <pc:sldMk cId="2688757966" sldId="259"/>
            <ac:spMk id="38" creationId="{D83DD9E8-6E9E-47E3-9B90-9CCA86DCAF58}"/>
          </ac:spMkLst>
        </pc:spChg>
        <pc:spChg chg="add mod">
          <ac:chgData name="dileepreddy rupireddy" userId="41466a1237842848" providerId="LiveId" clId="{0C2856F0-1EF7-415F-9A9E-99A93909F09B}" dt="2022-03-14T04:21:18.898" v="43" actId="1076"/>
          <ac:spMkLst>
            <pc:docMk/>
            <pc:sldMk cId="2688757966" sldId="259"/>
            <ac:spMk id="39" creationId="{26A83D41-5333-464E-AEA0-AA17EEF29E24}"/>
          </ac:spMkLst>
        </pc:spChg>
        <pc:picChg chg="add del mod">
          <ac:chgData name="dileepreddy rupireddy" userId="41466a1237842848" providerId="LiveId" clId="{0C2856F0-1EF7-415F-9A9E-99A93909F09B}" dt="2022-03-14T04:20:17.607" v="34" actId="478"/>
          <ac:picMkLst>
            <pc:docMk/>
            <pc:sldMk cId="2688757966" sldId="259"/>
            <ac:picMk id="2" creationId="{705F9FDC-C6A3-4C39-BEE3-598AE1C47CB0}"/>
          </ac:picMkLst>
        </pc:picChg>
        <pc:picChg chg="del">
          <ac:chgData name="dileepreddy rupireddy" userId="41466a1237842848" providerId="LiveId" clId="{0C2856F0-1EF7-415F-9A9E-99A93909F09B}" dt="2022-03-13T14:25:01.601" v="20" actId="21"/>
          <ac:picMkLst>
            <pc:docMk/>
            <pc:sldMk cId="2688757966" sldId="259"/>
            <ac:picMk id="4" creationId="{54A07E51-8BD8-4152-9645-CEF47EA1D5EA}"/>
          </ac:picMkLst>
        </pc:picChg>
        <pc:picChg chg="add del mod">
          <ac:chgData name="dileepreddy rupireddy" userId="41466a1237842848" providerId="LiveId" clId="{0C2856F0-1EF7-415F-9A9E-99A93909F09B}" dt="2022-03-13T14:25:04.998" v="22" actId="21"/>
          <ac:picMkLst>
            <pc:docMk/>
            <pc:sldMk cId="2688757966" sldId="259"/>
            <ac:picMk id="5" creationId="{76BD0B0C-93C3-4C79-8194-20FD6443744C}"/>
          </ac:picMkLst>
        </pc:picChg>
        <pc:picChg chg="add del mod">
          <ac:chgData name="dileepreddy rupireddy" userId="41466a1237842848" providerId="LiveId" clId="{0C2856F0-1EF7-415F-9A9E-99A93909F09B}" dt="2022-03-14T04:17:02.239" v="29" actId="21"/>
          <ac:picMkLst>
            <pc:docMk/>
            <pc:sldMk cId="2688757966" sldId="259"/>
            <ac:picMk id="6" creationId="{8245DCAA-6B4C-4AC7-ACC8-013F42F5F815}"/>
          </ac:picMkLst>
        </pc:picChg>
        <pc:cxnChg chg="add del mod">
          <ac:chgData name="dileepreddy rupireddy" userId="41466a1237842848" providerId="LiveId" clId="{0C2856F0-1EF7-415F-9A9E-99A93909F09B}" dt="2022-03-14T04:20:11.893" v="33"/>
          <ac:cxnSpMkLst>
            <pc:docMk/>
            <pc:sldMk cId="2688757966" sldId="259"/>
            <ac:cxnSpMk id="16" creationId="{E2C74FCF-40A2-4A8C-B41F-51307B6E056D}"/>
          </ac:cxnSpMkLst>
        </pc:cxnChg>
        <pc:cxnChg chg="add del mod">
          <ac:chgData name="dileepreddy rupireddy" userId="41466a1237842848" providerId="LiveId" clId="{0C2856F0-1EF7-415F-9A9E-99A93909F09B}" dt="2022-03-14T04:20:11.893" v="33"/>
          <ac:cxnSpMkLst>
            <pc:docMk/>
            <pc:sldMk cId="2688757966" sldId="259"/>
            <ac:cxnSpMk id="17" creationId="{203B9EC8-2752-42D4-B3C0-D2530927F24D}"/>
          </ac:cxnSpMkLst>
        </pc:cxnChg>
        <pc:cxnChg chg="add del mod">
          <ac:chgData name="dileepreddy rupireddy" userId="41466a1237842848" providerId="LiveId" clId="{0C2856F0-1EF7-415F-9A9E-99A93909F09B}" dt="2022-03-14T04:20:11.893" v="33"/>
          <ac:cxnSpMkLst>
            <pc:docMk/>
            <pc:sldMk cId="2688757966" sldId="259"/>
            <ac:cxnSpMk id="18" creationId="{9F7E688A-D2E1-4BD8-B148-0974D1F8A371}"/>
          </ac:cxnSpMkLst>
        </pc:cxnChg>
        <pc:cxnChg chg="add del mod">
          <ac:chgData name="dileepreddy rupireddy" userId="41466a1237842848" providerId="LiveId" clId="{0C2856F0-1EF7-415F-9A9E-99A93909F09B}" dt="2022-03-14T04:20:11.893" v="33"/>
          <ac:cxnSpMkLst>
            <pc:docMk/>
            <pc:sldMk cId="2688757966" sldId="259"/>
            <ac:cxnSpMk id="19" creationId="{66D914C4-8383-4EA2-AEC7-7F1D22684C03}"/>
          </ac:cxnSpMkLst>
        </pc:cxnChg>
        <pc:cxnChg chg="add del mod">
          <ac:chgData name="dileepreddy rupireddy" userId="41466a1237842848" providerId="LiveId" clId="{0C2856F0-1EF7-415F-9A9E-99A93909F09B}" dt="2022-03-14T04:20:11.893" v="33"/>
          <ac:cxnSpMkLst>
            <pc:docMk/>
            <pc:sldMk cId="2688757966" sldId="259"/>
            <ac:cxnSpMk id="20" creationId="{ED02AADE-035D-4F64-95F6-7C4AEAAC434B}"/>
          </ac:cxnSpMkLst>
        </pc:cxnChg>
        <pc:cxnChg chg="add del mod">
          <ac:chgData name="dileepreddy rupireddy" userId="41466a1237842848" providerId="LiveId" clId="{0C2856F0-1EF7-415F-9A9E-99A93909F09B}" dt="2022-03-14T04:20:11.893" v="33"/>
          <ac:cxnSpMkLst>
            <pc:docMk/>
            <pc:sldMk cId="2688757966" sldId="259"/>
            <ac:cxnSpMk id="21" creationId="{F5497A90-B081-4B86-8BEB-E4D055EBAE14}"/>
          </ac:cxnSpMkLst>
        </pc:cxnChg>
        <pc:cxnChg chg="add del mod">
          <ac:chgData name="dileepreddy rupireddy" userId="41466a1237842848" providerId="LiveId" clId="{0C2856F0-1EF7-415F-9A9E-99A93909F09B}" dt="2022-03-14T04:20:11.893" v="33"/>
          <ac:cxnSpMkLst>
            <pc:docMk/>
            <pc:sldMk cId="2688757966" sldId="259"/>
            <ac:cxnSpMk id="22" creationId="{4E37A3B1-4136-47CA-95A8-2618DE83B796}"/>
          </ac:cxnSpMkLst>
        </pc:cxnChg>
        <pc:cxnChg chg="add del mod">
          <ac:chgData name="dileepreddy rupireddy" userId="41466a1237842848" providerId="LiveId" clId="{0C2856F0-1EF7-415F-9A9E-99A93909F09B}" dt="2022-03-14T04:20:11.893" v="33"/>
          <ac:cxnSpMkLst>
            <pc:docMk/>
            <pc:sldMk cId="2688757966" sldId="259"/>
            <ac:cxnSpMk id="23" creationId="{30E7FACA-DADB-49D0-BA51-9306F0E7064E}"/>
          </ac:cxnSpMkLst>
        </pc:cxnChg>
        <pc:cxnChg chg="add del mod">
          <ac:chgData name="dileepreddy rupireddy" userId="41466a1237842848" providerId="LiveId" clId="{0C2856F0-1EF7-415F-9A9E-99A93909F09B}" dt="2022-03-14T04:20:11.893" v="33"/>
          <ac:cxnSpMkLst>
            <pc:docMk/>
            <pc:sldMk cId="2688757966" sldId="259"/>
            <ac:cxnSpMk id="24" creationId="{692C23F1-6B54-40C5-A476-0AD761839E26}"/>
          </ac:cxnSpMkLst>
        </pc:cxnChg>
        <pc:cxnChg chg="add del mod">
          <ac:chgData name="dileepreddy rupireddy" userId="41466a1237842848" providerId="LiveId" clId="{0C2856F0-1EF7-415F-9A9E-99A93909F09B}" dt="2022-03-14T04:20:11.893" v="33"/>
          <ac:cxnSpMkLst>
            <pc:docMk/>
            <pc:sldMk cId="2688757966" sldId="259"/>
            <ac:cxnSpMk id="25" creationId="{16C22592-3B58-4331-9944-FC877C8CD3EC}"/>
          </ac:cxnSpMkLst>
        </pc:cxnChg>
        <pc:cxnChg chg="add del mod">
          <ac:chgData name="dileepreddy rupireddy" userId="41466a1237842848" providerId="LiveId" clId="{0C2856F0-1EF7-415F-9A9E-99A93909F09B}" dt="2022-03-14T04:20:11.893" v="33"/>
          <ac:cxnSpMkLst>
            <pc:docMk/>
            <pc:sldMk cId="2688757966" sldId="259"/>
            <ac:cxnSpMk id="26" creationId="{75D8B5E0-4CBC-4A84-9F4D-D7A842B3811F}"/>
          </ac:cxnSpMkLst>
        </pc:cxnChg>
        <pc:cxnChg chg="add del mod">
          <ac:chgData name="dileepreddy rupireddy" userId="41466a1237842848" providerId="LiveId" clId="{0C2856F0-1EF7-415F-9A9E-99A93909F09B}" dt="2022-03-14T04:20:11.893" v="33"/>
          <ac:cxnSpMkLst>
            <pc:docMk/>
            <pc:sldMk cId="2688757966" sldId="259"/>
            <ac:cxnSpMk id="27" creationId="{18811B7D-F588-4F69-9D60-A20A8C3555B9}"/>
          </ac:cxnSpMkLst>
        </pc:cxnChg>
        <pc:cxnChg chg="add del mod">
          <ac:chgData name="dileepreddy rupireddy" userId="41466a1237842848" providerId="LiveId" clId="{0C2856F0-1EF7-415F-9A9E-99A93909F09B}" dt="2022-03-14T04:20:11.893" v="33"/>
          <ac:cxnSpMkLst>
            <pc:docMk/>
            <pc:sldMk cId="2688757966" sldId="259"/>
            <ac:cxnSpMk id="28" creationId="{035604E2-4804-4852-B5AC-5250B4BA5137}"/>
          </ac:cxnSpMkLst>
        </pc:cxnChg>
        <pc:cxnChg chg="add del mod">
          <ac:chgData name="dileepreddy rupireddy" userId="41466a1237842848" providerId="LiveId" clId="{0C2856F0-1EF7-415F-9A9E-99A93909F09B}" dt="2022-03-14T04:20:11.893" v="33"/>
          <ac:cxnSpMkLst>
            <pc:docMk/>
            <pc:sldMk cId="2688757966" sldId="259"/>
            <ac:cxnSpMk id="29" creationId="{72797E39-8AF5-41EA-BC45-64A03C130D0B}"/>
          </ac:cxnSpMkLst>
        </pc:cxnChg>
        <pc:cxnChg chg="add del mod">
          <ac:chgData name="dileepreddy rupireddy" userId="41466a1237842848" providerId="LiveId" clId="{0C2856F0-1EF7-415F-9A9E-99A93909F09B}" dt="2022-03-14T04:20:11.893" v="33"/>
          <ac:cxnSpMkLst>
            <pc:docMk/>
            <pc:sldMk cId="2688757966" sldId="259"/>
            <ac:cxnSpMk id="30" creationId="{941B2D89-984A-4900-BFC7-2A903E4C6C37}"/>
          </ac:cxnSpMkLst>
        </pc:cxnChg>
        <pc:cxnChg chg="add del mod">
          <ac:chgData name="dileepreddy rupireddy" userId="41466a1237842848" providerId="LiveId" clId="{0C2856F0-1EF7-415F-9A9E-99A93909F09B}" dt="2022-03-14T04:20:11.893" v="33"/>
          <ac:cxnSpMkLst>
            <pc:docMk/>
            <pc:sldMk cId="2688757966" sldId="259"/>
            <ac:cxnSpMk id="31" creationId="{4F5730CA-8F95-44F6-A6F1-74745FB479F7}"/>
          </ac:cxnSpMkLst>
        </pc:cxnChg>
        <pc:cxnChg chg="add mod">
          <ac:chgData name="dileepreddy rupireddy" userId="41466a1237842848" providerId="LiveId" clId="{0C2856F0-1EF7-415F-9A9E-99A93909F09B}" dt="2022-03-14T04:21:18.898" v="43" actId="1076"/>
          <ac:cxnSpMkLst>
            <pc:docMk/>
            <pc:sldMk cId="2688757966" sldId="259"/>
            <ac:cxnSpMk id="40" creationId="{357A22DD-AC2E-4408-A42A-EBAE7329B023}"/>
          </ac:cxnSpMkLst>
        </pc:cxnChg>
        <pc:cxnChg chg="add mod">
          <ac:chgData name="dileepreddy rupireddy" userId="41466a1237842848" providerId="LiveId" clId="{0C2856F0-1EF7-415F-9A9E-99A93909F09B}" dt="2022-03-14T04:21:18.898" v="43" actId="1076"/>
          <ac:cxnSpMkLst>
            <pc:docMk/>
            <pc:sldMk cId="2688757966" sldId="259"/>
            <ac:cxnSpMk id="41" creationId="{E0C65703-4C90-45C7-A2A4-D854A2D72FAF}"/>
          </ac:cxnSpMkLst>
        </pc:cxnChg>
        <pc:cxnChg chg="add mod">
          <ac:chgData name="dileepreddy rupireddy" userId="41466a1237842848" providerId="LiveId" clId="{0C2856F0-1EF7-415F-9A9E-99A93909F09B}" dt="2022-03-14T04:21:18.898" v="43" actId="1076"/>
          <ac:cxnSpMkLst>
            <pc:docMk/>
            <pc:sldMk cId="2688757966" sldId="259"/>
            <ac:cxnSpMk id="42" creationId="{9E3E8F59-6690-4727-9ADB-804792D9B927}"/>
          </ac:cxnSpMkLst>
        </pc:cxnChg>
        <pc:cxnChg chg="add mod">
          <ac:chgData name="dileepreddy rupireddy" userId="41466a1237842848" providerId="LiveId" clId="{0C2856F0-1EF7-415F-9A9E-99A93909F09B}" dt="2022-03-14T04:21:18.898" v="43" actId="1076"/>
          <ac:cxnSpMkLst>
            <pc:docMk/>
            <pc:sldMk cId="2688757966" sldId="259"/>
            <ac:cxnSpMk id="43" creationId="{9806B6E0-22CD-4A93-A1C1-C3BDE6AEF523}"/>
          </ac:cxnSpMkLst>
        </pc:cxnChg>
        <pc:cxnChg chg="add mod">
          <ac:chgData name="dileepreddy rupireddy" userId="41466a1237842848" providerId="LiveId" clId="{0C2856F0-1EF7-415F-9A9E-99A93909F09B}" dt="2022-03-14T04:21:18.898" v="43" actId="1076"/>
          <ac:cxnSpMkLst>
            <pc:docMk/>
            <pc:sldMk cId="2688757966" sldId="259"/>
            <ac:cxnSpMk id="44" creationId="{AF02707B-FD27-4681-9370-2BFB439E8744}"/>
          </ac:cxnSpMkLst>
        </pc:cxnChg>
        <pc:cxnChg chg="add mod">
          <ac:chgData name="dileepreddy rupireddy" userId="41466a1237842848" providerId="LiveId" clId="{0C2856F0-1EF7-415F-9A9E-99A93909F09B}" dt="2022-03-14T04:21:18.898" v="43" actId="1076"/>
          <ac:cxnSpMkLst>
            <pc:docMk/>
            <pc:sldMk cId="2688757966" sldId="259"/>
            <ac:cxnSpMk id="45" creationId="{73C2CF8B-7BC0-4CF1-9E50-BE84C2BA96A3}"/>
          </ac:cxnSpMkLst>
        </pc:cxnChg>
        <pc:cxnChg chg="add mod">
          <ac:chgData name="dileepreddy rupireddy" userId="41466a1237842848" providerId="LiveId" clId="{0C2856F0-1EF7-415F-9A9E-99A93909F09B}" dt="2022-03-14T04:21:18.898" v="43" actId="1076"/>
          <ac:cxnSpMkLst>
            <pc:docMk/>
            <pc:sldMk cId="2688757966" sldId="259"/>
            <ac:cxnSpMk id="46" creationId="{A69C0E6A-42EA-42FF-9179-793B98469829}"/>
          </ac:cxnSpMkLst>
        </pc:cxnChg>
        <pc:cxnChg chg="add mod">
          <ac:chgData name="dileepreddy rupireddy" userId="41466a1237842848" providerId="LiveId" clId="{0C2856F0-1EF7-415F-9A9E-99A93909F09B}" dt="2022-03-14T04:21:18.898" v="43" actId="1076"/>
          <ac:cxnSpMkLst>
            <pc:docMk/>
            <pc:sldMk cId="2688757966" sldId="259"/>
            <ac:cxnSpMk id="47" creationId="{39C5BFC2-F9F7-40DD-A2CD-F96506BC7B18}"/>
          </ac:cxnSpMkLst>
        </pc:cxnChg>
        <pc:cxnChg chg="add mod">
          <ac:chgData name="dileepreddy rupireddy" userId="41466a1237842848" providerId="LiveId" clId="{0C2856F0-1EF7-415F-9A9E-99A93909F09B}" dt="2022-03-14T04:21:18.898" v="43" actId="1076"/>
          <ac:cxnSpMkLst>
            <pc:docMk/>
            <pc:sldMk cId="2688757966" sldId="259"/>
            <ac:cxnSpMk id="48" creationId="{7E58533F-3327-4B31-ABFE-D66C79BA967D}"/>
          </ac:cxnSpMkLst>
        </pc:cxnChg>
        <pc:cxnChg chg="add mod">
          <ac:chgData name="dileepreddy rupireddy" userId="41466a1237842848" providerId="LiveId" clId="{0C2856F0-1EF7-415F-9A9E-99A93909F09B}" dt="2022-03-14T04:21:18.898" v="43" actId="1076"/>
          <ac:cxnSpMkLst>
            <pc:docMk/>
            <pc:sldMk cId="2688757966" sldId="259"/>
            <ac:cxnSpMk id="49" creationId="{66DB0EDF-E4E7-49BD-B29D-622161288A92}"/>
          </ac:cxnSpMkLst>
        </pc:cxnChg>
        <pc:cxnChg chg="add mod">
          <ac:chgData name="dileepreddy rupireddy" userId="41466a1237842848" providerId="LiveId" clId="{0C2856F0-1EF7-415F-9A9E-99A93909F09B}" dt="2022-03-14T04:21:18.898" v="43" actId="1076"/>
          <ac:cxnSpMkLst>
            <pc:docMk/>
            <pc:sldMk cId="2688757966" sldId="259"/>
            <ac:cxnSpMk id="50" creationId="{513D5573-C693-4798-B3FA-11DAB2C55CE6}"/>
          </ac:cxnSpMkLst>
        </pc:cxnChg>
        <pc:cxnChg chg="add mod">
          <ac:chgData name="dileepreddy rupireddy" userId="41466a1237842848" providerId="LiveId" clId="{0C2856F0-1EF7-415F-9A9E-99A93909F09B}" dt="2022-03-14T04:21:18.898" v="43" actId="1076"/>
          <ac:cxnSpMkLst>
            <pc:docMk/>
            <pc:sldMk cId="2688757966" sldId="259"/>
            <ac:cxnSpMk id="51" creationId="{B5EE2266-DF57-4244-A0DA-BA5CEED46FCB}"/>
          </ac:cxnSpMkLst>
        </pc:cxnChg>
        <pc:cxnChg chg="add mod">
          <ac:chgData name="dileepreddy rupireddy" userId="41466a1237842848" providerId="LiveId" clId="{0C2856F0-1EF7-415F-9A9E-99A93909F09B}" dt="2022-03-14T04:21:18.898" v="43" actId="1076"/>
          <ac:cxnSpMkLst>
            <pc:docMk/>
            <pc:sldMk cId="2688757966" sldId="259"/>
            <ac:cxnSpMk id="52" creationId="{F8379296-CF5D-4AB7-BED7-5EAC3123B51B}"/>
          </ac:cxnSpMkLst>
        </pc:cxnChg>
        <pc:cxnChg chg="add mod">
          <ac:chgData name="dileepreddy rupireddy" userId="41466a1237842848" providerId="LiveId" clId="{0C2856F0-1EF7-415F-9A9E-99A93909F09B}" dt="2022-03-14T04:21:18.898" v="43" actId="1076"/>
          <ac:cxnSpMkLst>
            <pc:docMk/>
            <pc:sldMk cId="2688757966" sldId="259"/>
            <ac:cxnSpMk id="53" creationId="{B7ECB085-AE24-4426-A39D-5F77BCF7ADFF}"/>
          </ac:cxnSpMkLst>
        </pc:cxnChg>
        <pc:cxnChg chg="add mod">
          <ac:chgData name="dileepreddy rupireddy" userId="41466a1237842848" providerId="LiveId" clId="{0C2856F0-1EF7-415F-9A9E-99A93909F09B}" dt="2022-03-14T04:21:18.898" v="43" actId="1076"/>
          <ac:cxnSpMkLst>
            <pc:docMk/>
            <pc:sldMk cId="2688757966" sldId="259"/>
            <ac:cxnSpMk id="54" creationId="{36E6C0B8-DC48-44F4-99D4-0C7F83E38C1A}"/>
          </ac:cxnSpMkLst>
        </pc:cxnChg>
        <pc:cxnChg chg="add mod">
          <ac:chgData name="dileepreddy rupireddy" userId="41466a1237842848" providerId="LiveId" clId="{0C2856F0-1EF7-415F-9A9E-99A93909F09B}" dt="2022-03-14T04:21:18.898" v="43" actId="1076"/>
          <ac:cxnSpMkLst>
            <pc:docMk/>
            <pc:sldMk cId="2688757966" sldId="259"/>
            <ac:cxnSpMk id="55" creationId="{AEA630DA-1465-4F9E-9EEA-63CCA4F37E6C}"/>
          </ac:cxnSpMkLst>
        </pc:cxnChg>
      </pc:sldChg>
      <pc:sldChg chg="addSp delSp modSp mod">
        <pc:chgData name="dileepreddy rupireddy" userId="41466a1237842848" providerId="LiveId" clId="{0C2856F0-1EF7-415F-9A9E-99A93909F09B}" dt="2022-03-14T04:22:22.003" v="47" actId="403"/>
        <pc:sldMkLst>
          <pc:docMk/>
          <pc:sldMk cId="3140445179" sldId="263"/>
        </pc:sldMkLst>
        <pc:spChg chg="mod">
          <ac:chgData name="dileepreddy rupireddy" userId="41466a1237842848" providerId="LiveId" clId="{0C2856F0-1EF7-415F-9A9E-99A93909F09B}" dt="2022-03-14T04:22:22.003" v="47" actId="403"/>
          <ac:spMkLst>
            <pc:docMk/>
            <pc:sldMk cId="3140445179" sldId="263"/>
            <ac:spMk id="3" creationId="{C33F3F8B-DAF1-4654-BF93-2DCD95A38E84}"/>
          </ac:spMkLst>
        </pc:spChg>
        <pc:spChg chg="add del mod">
          <ac:chgData name="dileepreddy rupireddy" userId="41466a1237842848" providerId="LiveId" clId="{0C2856F0-1EF7-415F-9A9E-99A93909F09B}" dt="2022-03-13T09:58:30.327" v="7" actId="22"/>
          <ac:spMkLst>
            <pc:docMk/>
            <pc:sldMk cId="3140445179" sldId="263"/>
            <ac:spMk id="4" creationId="{C7E996A0-7113-4D41-A334-20F8DB12FF31}"/>
          </ac:spMkLst>
        </pc:spChg>
        <pc:spChg chg="add mod">
          <ac:chgData name="dileepreddy rupireddy" userId="41466a1237842848" providerId="LiveId" clId="{0C2856F0-1EF7-415F-9A9E-99A93909F09B}" dt="2022-03-14T04:22:16.047" v="45" actId="403"/>
          <ac:spMkLst>
            <pc:docMk/>
            <pc:sldMk cId="3140445179" sldId="263"/>
            <ac:spMk id="6" creationId="{0B5B6FC8-AC50-49FF-97C6-5BEC3FB39BDD}"/>
          </ac:spMkLst>
        </pc:spChg>
      </pc:sldChg>
      <pc:sldChg chg="modSp mod">
        <pc:chgData name="dileepreddy rupireddy" userId="41466a1237842848" providerId="LiveId" clId="{0C2856F0-1EF7-415F-9A9E-99A93909F09B}" dt="2022-03-14T04:23:11.400" v="53" actId="114"/>
        <pc:sldMkLst>
          <pc:docMk/>
          <pc:sldMk cId="951324568" sldId="265"/>
        </pc:sldMkLst>
        <pc:spChg chg="mod">
          <ac:chgData name="dileepreddy rupireddy" userId="41466a1237842848" providerId="LiveId" clId="{0C2856F0-1EF7-415F-9A9E-99A93909F09B}" dt="2022-03-14T04:23:11.400" v="53" actId="114"/>
          <ac:spMkLst>
            <pc:docMk/>
            <pc:sldMk cId="951324568" sldId="265"/>
            <ac:spMk id="7" creationId="{A7EA6227-EE5F-4CA6-845F-C00E37D0E7E4}"/>
          </ac:spMkLst>
        </pc:spChg>
      </pc:sldChg>
      <pc:sldChg chg="addSp modSp new mod">
        <pc:chgData name="dileepreddy rupireddy" userId="41466a1237842848" providerId="LiveId" clId="{0C2856F0-1EF7-415F-9A9E-99A93909F09B}" dt="2022-03-13T09:58:56.642" v="13"/>
        <pc:sldMkLst>
          <pc:docMk/>
          <pc:sldMk cId="1231059554" sldId="267"/>
        </pc:sldMkLst>
        <pc:spChg chg="add">
          <ac:chgData name="dileepreddy rupireddy" userId="41466a1237842848" providerId="LiveId" clId="{0C2856F0-1EF7-415F-9A9E-99A93909F09B}" dt="2022-03-13T09:58:56.642" v="13"/>
          <ac:spMkLst>
            <pc:docMk/>
            <pc:sldMk cId="1231059554" sldId="267"/>
            <ac:spMk id="3" creationId="{D189934E-CEA8-4AC0-8D5D-D219D89620CC}"/>
          </ac:spMkLst>
        </pc:spChg>
      </pc:sldChg>
      <pc:sldChg chg="addSp modSp new mod">
        <pc:chgData name="dileepreddy rupireddy" userId="41466a1237842848" providerId="LiveId" clId="{0C2856F0-1EF7-415F-9A9E-99A93909F09B}" dt="2022-03-14T04:28:02.576" v="108" actId="403"/>
        <pc:sldMkLst>
          <pc:docMk/>
          <pc:sldMk cId="783769678" sldId="268"/>
        </pc:sldMkLst>
        <pc:spChg chg="add mod">
          <ac:chgData name="dileepreddy rupireddy" userId="41466a1237842848" providerId="LiveId" clId="{0C2856F0-1EF7-415F-9A9E-99A93909F09B}" dt="2022-03-14T04:28:02.576" v="108" actId="403"/>
          <ac:spMkLst>
            <pc:docMk/>
            <pc:sldMk cId="783769678" sldId="268"/>
            <ac:spMk id="3" creationId="{5A764459-1D4C-4DE6-8D01-18915A1A7022}"/>
          </ac:spMkLst>
        </pc:spChg>
        <pc:picChg chg="add">
          <ac:chgData name="dileepreddy rupireddy" userId="41466a1237842848" providerId="LiveId" clId="{0C2856F0-1EF7-415F-9A9E-99A93909F09B}" dt="2022-03-14T04:27:41.241" v="102" actId="22"/>
          <ac:picMkLst>
            <pc:docMk/>
            <pc:sldMk cId="783769678" sldId="268"/>
            <ac:picMk id="4" creationId="{36A50898-9870-41B4-B335-26FD16E6EE64}"/>
          </ac:picMkLst>
        </pc:picChg>
      </pc:sldChg>
      <pc:sldChg chg="addSp modSp new mod setBg setClrOvrMap">
        <pc:chgData name="dileepreddy rupireddy" userId="41466a1237842848" providerId="LiveId" clId="{0C2856F0-1EF7-415F-9A9E-99A93909F09B}" dt="2022-03-14T04:25:13.639" v="101" actId="26606"/>
        <pc:sldMkLst>
          <pc:docMk/>
          <pc:sldMk cId="2615596145" sldId="269"/>
        </pc:sldMkLst>
        <pc:spChg chg="add mod">
          <ac:chgData name="dileepreddy rupireddy" userId="41466a1237842848" providerId="LiveId" clId="{0C2856F0-1EF7-415F-9A9E-99A93909F09B}" dt="2022-03-14T04:25:13.639" v="101" actId="26606"/>
          <ac:spMkLst>
            <pc:docMk/>
            <pc:sldMk cId="2615596145" sldId="269"/>
            <ac:spMk id="2" creationId="{222B0E6C-0DD4-4A99-9E34-3505916EB953}"/>
          </ac:spMkLst>
        </pc:spChg>
        <pc:spChg chg="add">
          <ac:chgData name="dileepreddy rupireddy" userId="41466a1237842848" providerId="LiveId" clId="{0C2856F0-1EF7-415F-9A9E-99A93909F09B}" dt="2022-03-14T04:25:13.639" v="101" actId="26606"/>
          <ac:spMkLst>
            <pc:docMk/>
            <pc:sldMk cId="2615596145" sldId="269"/>
            <ac:spMk id="7" creationId="{66B332A4-D438-4773-A77F-5ED49A448D9D}"/>
          </ac:spMkLst>
        </pc:spChg>
        <pc:spChg chg="add">
          <ac:chgData name="dileepreddy rupireddy" userId="41466a1237842848" providerId="LiveId" clId="{0C2856F0-1EF7-415F-9A9E-99A93909F09B}" dt="2022-03-14T04:25:13.639" v="101" actId="26606"/>
          <ac:spMkLst>
            <pc:docMk/>
            <pc:sldMk cId="2615596145" sldId="269"/>
            <ac:spMk id="9" creationId="{DF9AD32D-FF05-44F4-BD4D-9CEE89B71E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6B42-DE3F-4DE2-A341-5FEBC4340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E0154A-933F-4F8B-AA24-4A463AF9C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64244F-817A-4564-A0A5-BD21D1A48997}"/>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5" name="Footer Placeholder 4">
            <a:extLst>
              <a:ext uri="{FF2B5EF4-FFF2-40B4-BE49-F238E27FC236}">
                <a16:creationId xmlns:a16="http://schemas.microsoft.com/office/drawing/2014/main" id="{731450E6-E50D-44FC-A9D2-014EC72E6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C626A-B027-4829-8494-0F81F803DFFF}"/>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153189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370F-6305-4618-9701-751CDB0EB5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452B28-326F-4C25-858F-7CF98CB36D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BD79A-ADF3-4E45-8CBF-5CBFC7C22698}"/>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5" name="Footer Placeholder 4">
            <a:extLst>
              <a:ext uri="{FF2B5EF4-FFF2-40B4-BE49-F238E27FC236}">
                <a16:creationId xmlns:a16="http://schemas.microsoft.com/office/drawing/2014/main" id="{91AD4F40-B518-40BD-A0C0-870D100E4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9AEFA-1A9D-413E-BB46-6977CF2D3F6A}"/>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198504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40EFB7-37A5-43B3-9535-41B405AD96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FFC018-961F-485C-8D5C-43B8728FB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C7E31-AA24-4E03-A579-1B657AD6E47E}"/>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5" name="Footer Placeholder 4">
            <a:extLst>
              <a:ext uri="{FF2B5EF4-FFF2-40B4-BE49-F238E27FC236}">
                <a16:creationId xmlns:a16="http://schemas.microsoft.com/office/drawing/2014/main" id="{F6D8B3D9-50AC-49E7-BF72-D9927C561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DFD7B-052B-4809-AB40-C752819094F7}"/>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67284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D7F5-05F1-4E2A-895C-580E65880F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040F26-FDA1-4913-AF3E-6CBE1984E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FEF0A1-3F46-4B9E-89E7-90A71ADA00CB}"/>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5" name="Footer Placeholder 4">
            <a:extLst>
              <a:ext uri="{FF2B5EF4-FFF2-40B4-BE49-F238E27FC236}">
                <a16:creationId xmlns:a16="http://schemas.microsoft.com/office/drawing/2014/main" id="{FD70E0CC-AC15-4D07-BA17-1AB28003E8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EE24E-B35B-4A95-9338-5167DFD94FCF}"/>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5937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0DB8-6746-4C50-BDC0-377296A0B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9795A4-35D0-44B9-A516-150002F5F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9D514-1B5D-4E29-A139-52BD4FC4388A}"/>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5" name="Footer Placeholder 4">
            <a:extLst>
              <a:ext uri="{FF2B5EF4-FFF2-40B4-BE49-F238E27FC236}">
                <a16:creationId xmlns:a16="http://schemas.microsoft.com/office/drawing/2014/main" id="{AF1E6B3C-15AF-4DE8-9080-F3C0A5E01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9CE4-DF34-40C6-918F-F93C8725AD92}"/>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342484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AF19-FC6F-404C-8F93-B46FFFD8C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108EE2-6975-488D-B9BB-2F3BCFBBF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319065-9D22-4912-93D2-00D99A2AAD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DA4030-C744-4377-8989-0F56B30ECD68}"/>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6" name="Footer Placeholder 5">
            <a:extLst>
              <a:ext uri="{FF2B5EF4-FFF2-40B4-BE49-F238E27FC236}">
                <a16:creationId xmlns:a16="http://schemas.microsoft.com/office/drawing/2014/main" id="{130193B0-1BA7-49A2-94ED-92DD2E4683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8CCA1-8EE5-448A-B95A-96948428D7B7}"/>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171754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2FE2-646E-42FB-8B1D-C8E058807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59C73-D451-4D61-A20C-41D54EF62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862DD2-2E0A-416E-938D-9F29BD88EF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689E1A-4E38-41DD-A25E-C2C3CD3F3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03273-1578-4C1F-8307-674CF3934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D4B736-AEDE-4930-AB08-496D68EFD443}"/>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8" name="Footer Placeholder 7">
            <a:extLst>
              <a:ext uri="{FF2B5EF4-FFF2-40B4-BE49-F238E27FC236}">
                <a16:creationId xmlns:a16="http://schemas.microsoft.com/office/drawing/2014/main" id="{3FD63ECE-284E-441C-A922-5C7F4C2B0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D35549-182E-46F5-B665-8710F4E08DC2}"/>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54236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685B-59EC-48C6-B8C9-2A427AE92D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3377E5-38B4-4559-8645-809C9B252627}"/>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4" name="Footer Placeholder 3">
            <a:extLst>
              <a:ext uri="{FF2B5EF4-FFF2-40B4-BE49-F238E27FC236}">
                <a16:creationId xmlns:a16="http://schemas.microsoft.com/office/drawing/2014/main" id="{7A836404-ECC0-4971-B639-4809862AA1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52A8BF-9F64-4D1E-89E1-C7FAE43A3235}"/>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30861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A5298-07A9-473B-91EF-7C03D4A59196}"/>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3" name="Footer Placeholder 2">
            <a:extLst>
              <a:ext uri="{FF2B5EF4-FFF2-40B4-BE49-F238E27FC236}">
                <a16:creationId xmlns:a16="http://schemas.microsoft.com/office/drawing/2014/main" id="{5F8542C1-F96D-4717-B6CE-2A933BE47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12AE4A-3056-47B9-A452-C1C904B8030C}"/>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374282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0D01-5A9F-4501-AE3E-8614513C1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66A5C3-ECA7-4648-A8FA-CEC057140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08E498-5D38-4DAE-98DD-0903D6499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9E4B6-B111-4375-8366-8E914D24435B}"/>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6" name="Footer Placeholder 5">
            <a:extLst>
              <a:ext uri="{FF2B5EF4-FFF2-40B4-BE49-F238E27FC236}">
                <a16:creationId xmlns:a16="http://schemas.microsoft.com/office/drawing/2014/main" id="{D91C2C07-388F-4A5E-8353-885027B1D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8CC68-CACF-45D0-BFD6-9F89091AD0EE}"/>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21851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80BC-D1C7-4755-9B16-84B056EFA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74185-9498-4CB4-97CB-BC809653A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ABA129-CBA7-46CE-8054-62665A48E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6E8AD-B61E-462F-A261-2618E606FA7E}"/>
              </a:ext>
            </a:extLst>
          </p:cNvPr>
          <p:cNvSpPr>
            <a:spLocks noGrp="1"/>
          </p:cNvSpPr>
          <p:nvPr>
            <p:ph type="dt" sz="half" idx="10"/>
          </p:nvPr>
        </p:nvSpPr>
        <p:spPr/>
        <p:txBody>
          <a:bodyPr/>
          <a:lstStyle/>
          <a:p>
            <a:fld id="{54F6E0E5-A8E8-446C-8A89-18746C242E11}" type="datetimeFigureOut">
              <a:rPr lang="en-IN" smtClean="0"/>
              <a:t>14-03-2022</a:t>
            </a:fld>
            <a:endParaRPr lang="en-IN"/>
          </a:p>
        </p:txBody>
      </p:sp>
      <p:sp>
        <p:nvSpPr>
          <p:cNvPr id="6" name="Footer Placeholder 5">
            <a:extLst>
              <a:ext uri="{FF2B5EF4-FFF2-40B4-BE49-F238E27FC236}">
                <a16:creationId xmlns:a16="http://schemas.microsoft.com/office/drawing/2014/main" id="{23E05676-CC20-4C8B-A3A6-B1CDE5C8D7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9F84A-2EE4-4E76-A081-81648BCF3C18}"/>
              </a:ext>
            </a:extLst>
          </p:cNvPr>
          <p:cNvSpPr>
            <a:spLocks noGrp="1"/>
          </p:cNvSpPr>
          <p:nvPr>
            <p:ph type="sldNum" sz="quarter" idx="12"/>
          </p:nvPr>
        </p:nvSpPr>
        <p:spPr/>
        <p:txBody>
          <a:bodyPr/>
          <a:lstStyle/>
          <a:p>
            <a:fld id="{D1AB0591-9B13-4929-9B9C-15DE2A20F5E7}" type="slidenum">
              <a:rPr lang="en-IN" smtClean="0"/>
              <a:t>‹#›</a:t>
            </a:fld>
            <a:endParaRPr lang="en-IN"/>
          </a:p>
        </p:txBody>
      </p:sp>
    </p:spTree>
    <p:extLst>
      <p:ext uri="{BB962C8B-B14F-4D97-AF65-F5344CB8AC3E}">
        <p14:creationId xmlns:p14="http://schemas.microsoft.com/office/powerpoint/2010/main" val="428904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C263FA-321C-4AF8-B106-410416C86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4187B2-6A43-43E5-8AEA-BB42509FF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775CE-9648-4769-AF36-7D54A90F0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6E0E5-A8E8-446C-8A89-18746C242E11}" type="datetimeFigureOut">
              <a:rPr lang="en-IN" smtClean="0"/>
              <a:t>14-03-2022</a:t>
            </a:fld>
            <a:endParaRPr lang="en-IN"/>
          </a:p>
        </p:txBody>
      </p:sp>
      <p:sp>
        <p:nvSpPr>
          <p:cNvPr id="5" name="Footer Placeholder 4">
            <a:extLst>
              <a:ext uri="{FF2B5EF4-FFF2-40B4-BE49-F238E27FC236}">
                <a16:creationId xmlns:a16="http://schemas.microsoft.com/office/drawing/2014/main" id="{E25B1727-7AF6-47FE-9AA2-D959D00B4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24800D-39FE-4EC8-997A-C884889D3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B0591-9B13-4929-9B9C-15DE2A20F5E7}" type="slidenum">
              <a:rPr lang="en-IN" smtClean="0"/>
              <a:t>‹#›</a:t>
            </a:fld>
            <a:endParaRPr lang="en-IN"/>
          </a:p>
        </p:txBody>
      </p:sp>
    </p:spTree>
    <p:extLst>
      <p:ext uri="{BB962C8B-B14F-4D97-AF65-F5344CB8AC3E}">
        <p14:creationId xmlns:p14="http://schemas.microsoft.com/office/powerpoint/2010/main" val="342564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ABA2B6-3422-4C44-9153-34221B7CA90F}"/>
              </a:ext>
            </a:extLst>
          </p:cNvPr>
          <p:cNvPicPr>
            <a:picLocks noChangeAspect="1"/>
          </p:cNvPicPr>
          <p:nvPr/>
        </p:nvPicPr>
        <p:blipFill>
          <a:blip r:embed="rId2"/>
          <a:stretch>
            <a:fillRect/>
          </a:stretch>
        </p:blipFill>
        <p:spPr>
          <a:xfrm>
            <a:off x="472564" y="361336"/>
            <a:ext cx="5985386" cy="1381739"/>
          </a:xfrm>
          <a:prstGeom prst="rect">
            <a:avLst/>
          </a:prstGeom>
        </p:spPr>
      </p:pic>
      <p:sp>
        <p:nvSpPr>
          <p:cNvPr id="7" name="TextBox 6">
            <a:extLst>
              <a:ext uri="{FF2B5EF4-FFF2-40B4-BE49-F238E27FC236}">
                <a16:creationId xmlns:a16="http://schemas.microsoft.com/office/drawing/2014/main" id="{A7EA6227-EE5F-4CA6-845F-C00E37D0E7E4}"/>
              </a:ext>
            </a:extLst>
          </p:cNvPr>
          <p:cNvSpPr txBox="1"/>
          <p:nvPr/>
        </p:nvSpPr>
        <p:spPr>
          <a:xfrm>
            <a:off x="1072444" y="2694620"/>
            <a:ext cx="3793067" cy="2616101"/>
          </a:xfrm>
          <a:prstGeom prst="rect">
            <a:avLst/>
          </a:prstGeom>
          <a:noFill/>
        </p:spPr>
        <p:txBody>
          <a:bodyPr wrap="square">
            <a:spAutoFit/>
          </a:bodyPr>
          <a:lstStyle/>
          <a:p>
            <a:r>
              <a:rPr lang="en-IN" b="1" dirty="0" err="1"/>
              <a:t>Manichand</a:t>
            </a:r>
            <a:r>
              <a:rPr lang="en-IN" b="1" dirty="0"/>
              <a:t>-</a:t>
            </a:r>
            <a:r>
              <a:rPr lang="en-IN" i="1" dirty="0"/>
              <a:t>(2010030455)</a:t>
            </a:r>
          </a:p>
          <a:p>
            <a:r>
              <a:rPr lang="en-IN" b="1" dirty="0"/>
              <a:t>Dileep </a:t>
            </a:r>
            <a:r>
              <a:rPr lang="en-IN" b="1" dirty="0" err="1"/>
              <a:t>reddy</a:t>
            </a:r>
            <a:r>
              <a:rPr lang="en-IN" b="1" dirty="0"/>
              <a:t>-</a:t>
            </a:r>
            <a:r>
              <a:rPr lang="en-IN" i="1" dirty="0"/>
              <a:t>(2010030416)</a:t>
            </a:r>
          </a:p>
          <a:p>
            <a:r>
              <a:rPr lang="en-IN" b="1" dirty="0"/>
              <a:t>Harsha </a:t>
            </a:r>
            <a:r>
              <a:rPr lang="en-IN" b="1" dirty="0" err="1"/>
              <a:t>vardan</a:t>
            </a:r>
            <a:r>
              <a:rPr lang="en-IN" b="1" dirty="0"/>
              <a:t>-</a:t>
            </a:r>
            <a:r>
              <a:rPr lang="en-IN" i="1" dirty="0"/>
              <a:t>(2010030173)</a:t>
            </a:r>
          </a:p>
          <a:p>
            <a:r>
              <a:rPr lang="en-IN" b="1" dirty="0"/>
              <a:t>Prakash raj-</a:t>
            </a:r>
            <a:r>
              <a:rPr lang="en-IN" i="1" dirty="0"/>
              <a:t>(2010030533)</a:t>
            </a:r>
          </a:p>
          <a:p>
            <a:endParaRPr lang="en-IN" i="1" dirty="0"/>
          </a:p>
          <a:p>
            <a:endParaRPr lang="en-IN" i="1" dirty="0"/>
          </a:p>
          <a:p>
            <a:r>
              <a:rPr lang="en-IN" b="1" i="1" dirty="0">
                <a:solidFill>
                  <a:srgbClr val="FF0000"/>
                </a:solidFill>
              </a:rPr>
              <a:t>Under the guidance of:-</a:t>
            </a:r>
          </a:p>
          <a:p>
            <a:r>
              <a:rPr lang="en-IN" dirty="0">
                <a:solidFill>
                  <a:srgbClr val="FF0000"/>
                </a:solidFill>
              </a:rPr>
              <a:t> </a:t>
            </a:r>
          </a:p>
          <a:p>
            <a:r>
              <a:rPr lang="en-IN" sz="2000" b="1" dirty="0"/>
              <a:t>Udaya Rani mam</a:t>
            </a:r>
          </a:p>
        </p:txBody>
      </p:sp>
      <p:pic>
        <p:nvPicPr>
          <p:cNvPr id="8" name="Picture 7">
            <a:extLst>
              <a:ext uri="{FF2B5EF4-FFF2-40B4-BE49-F238E27FC236}">
                <a16:creationId xmlns:a16="http://schemas.microsoft.com/office/drawing/2014/main" id="{06982D7F-8CB9-42C7-8B30-10AA19778E8A}"/>
              </a:ext>
            </a:extLst>
          </p:cNvPr>
          <p:cNvPicPr>
            <a:picLocks noChangeAspect="1"/>
          </p:cNvPicPr>
          <p:nvPr/>
        </p:nvPicPr>
        <p:blipFill>
          <a:blip r:embed="rId3"/>
          <a:stretch>
            <a:fillRect/>
          </a:stretch>
        </p:blipFill>
        <p:spPr>
          <a:xfrm>
            <a:off x="6457950" y="0"/>
            <a:ext cx="5734050" cy="6858000"/>
          </a:xfrm>
          <a:prstGeom prst="rect">
            <a:avLst/>
          </a:prstGeom>
        </p:spPr>
      </p:pic>
    </p:spTree>
    <p:extLst>
      <p:ext uri="{BB962C8B-B14F-4D97-AF65-F5344CB8AC3E}">
        <p14:creationId xmlns:p14="http://schemas.microsoft.com/office/powerpoint/2010/main" val="95132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F3F8B-DAF1-4654-BF93-2DCD95A38E84}"/>
              </a:ext>
            </a:extLst>
          </p:cNvPr>
          <p:cNvSpPr txBox="1"/>
          <p:nvPr/>
        </p:nvSpPr>
        <p:spPr>
          <a:xfrm>
            <a:off x="508000" y="654756"/>
            <a:ext cx="8632428" cy="461665"/>
          </a:xfrm>
          <a:prstGeom prst="rect">
            <a:avLst/>
          </a:prstGeom>
          <a:noFill/>
        </p:spPr>
        <p:txBody>
          <a:bodyPr wrap="square">
            <a:spAutoFit/>
          </a:bodyPr>
          <a:lstStyle/>
          <a:p>
            <a:r>
              <a:rPr lang="en-IN" dirty="0"/>
              <a:t> </a:t>
            </a:r>
            <a:r>
              <a:rPr lang="en-IN" sz="2400" b="1" dirty="0"/>
              <a:t>Coding status and testing:-</a:t>
            </a:r>
            <a:endParaRPr lang="en-IN" b="1" dirty="0"/>
          </a:p>
        </p:txBody>
      </p:sp>
      <p:sp>
        <p:nvSpPr>
          <p:cNvPr id="6" name="TextBox 5">
            <a:extLst>
              <a:ext uri="{FF2B5EF4-FFF2-40B4-BE49-F238E27FC236}">
                <a16:creationId xmlns:a16="http://schemas.microsoft.com/office/drawing/2014/main" id="{0B5B6FC8-AC50-49FF-97C6-5BEC3FB39BDD}"/>
              </a:ext>
            </a:extLst>
          </p:cNvPr>
          <p:cNvSpPr txBox="1"/>
          <p:nvPr/>
        </p:nvSpPr>
        <p:spPr>
          <a:xfrm>
            <a:off x="2054577" y="1415323"/>
            <a:ext cx="6096000" cy="830997"/>
          </a:xfrm>
          <a:prstGeom prst="rect">
            <a:avLst/>
          </a:prstGeom>
          <a:noFill/>
        </p:spPr>
        <p:txBody>
          <a:bodyPr wrap="square">
            <a:spAutoFit/>
          </a:bodyPr>
          <a:lstStyle/>
          <a:p>
            <a:r>
              <a:rPr lang="en-IN" sz="2400" dirty="0"/>
              <a:t>codding status logic completed. needed to code for website interface</a:t>
            </a:r>
          </a:p>
        </p:txBody>
      </p:sp>
    </p:spTree>
    <p:extLst>
      <p:ext uri="{BB962C8B-B14F-4D97-AF65-F5344CB8AC3E}">
        <p14:creationId xmlns:p14="http://schemas.microsoft.com/office/powerpoint/2010/main" val="314044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E909F2F-1E23-4054-8915-14C620C5157F}"/>
              </a:ext>
            </a:extLst>
          </p:cNvPr>
          <p:cNvSpPr txBox="1"/>
          <p:nvPr/>
        </p:nvSpPr>
        <p:spPr>
          <a:xfrm>
            <a:off x="804672" y="640080"/>
            <a:ext cx="3282696" cy="5257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bg1"/>
                </a:solidFill>
                <a:latin typeface="+mj-lt"/>
                <a:ea typeface="+mj-ea"/>
                <a:cs typeface="+mj-cs"/>
              </a:rPr>
              <a:t> </a:t>
            </a:r>
            <a:r>
              <a:rPr lang="en-US" sz="4400" b="1" kern="1200">
                <a:solidFill>
                  <a:schemeClr val="bg1"/>
                </a:solidFill>
                <a:latin typeface="+mj-lt"/>
                <a:ea typeface="+mj-ea"/>
                <a:cs typeface="+mj-cs"/>
              </a:rPr>
              <a:t>Work division:-</a:t>
            </a:r>
          </a:p>
        </p:txBody>
      </p:sp>
      <p:sp>
        <p:nvSpPr>
          <p:cNvPr id="5" name="TextBox 4">
            <a:extLst>
              <a:ext uri="{FF2B5EF4-FFF2-40B4-BE49-F238E27FC236}">
                <a16:creationId xmlns:a16="http://schemas.microsoft.com/office/drawing/2014/main" id="{0EA40C1D-780A-40A1-893D-80881005D0A3}"/>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a:t>Manichand </a:t>
            </a:r>
            <a:r>
              <a:rPr lang="en-US" sz="2400"/>
              <a:t>– </a:t>
            </a:r>
            <a:r>
              <a:rPr lang="en-US" sz="2400" i="1"/>
              <a:t>understanding the flow of game and analysis of game. </a:t>
            </a:r>
          </a:p>
          <a:p>
            <a:pPr indent="-228600">
              <a:lnSpc>
                <a:spcPct val="90000"/>
              </a:lnSpc>
              <a:spcAft>
                <a:spcPts val="600"/>
              </a:spcAft>
              <a:buFont typeface="Arial" panose="020B0604020202020204" pitchFamily="34" charset="0"/>
              <a:buChar char="•"/>
            </a:pPr>
            <a:r>
              <a:rPr lang="en-US" sz="2400" b="1"/>
              <a:t>Harsha vardhan </a:t>
            </a:r>
            <a:r>
              <a:rPr lang="en-US" sz="2400"/>
              <a:t>– </a:t>
            </a:r>
            <a:r>
              <a:rPr lang="en-US" sz="2400" b="1"/>
              <a:t>searching for Python libraries needed for game</a:t>
            </a:r>
          </a:p>
          <a:p>
            <a:pPr indent="-228600">
              <a:lnSpc>
                <a:spcPct val="90000"/>
              </a:lnSpc>
              <a:spcAft>
                <a:spcPts val="600"/>
              </a:spcAft>
              <a:buFont typeface="Arial" panose="020B0604020202020204" pitchFamily="34" charset="0"/>
              <a:buChar char="•"/>
            </a:pPr>
            <a:r>
              <a:rPr lang="en-US" sz="2400" b="1"/>
              <a:t>Dileep reddy </a:t>
            </a:r>
            <a:r>
              <a:rPr lang="en-US" sz="2400"/>
              <a:t>– </a:t>
            </a:r>
            <a:r>
              <a:rPr lang="en-US" sz="2400" i="1"/>
              <a:t>understanding algorithm  of existing solutions</a:t>
            </a:r>
          </a:p>
          <a:p>
            <a:pPr indent="-228600">
              <a:lnSpc>
                <a:spcPct val="90000"/>
              </a:lnSpc>
              <a:spcAft>
                <a:spcPts val="600"/>
              </a:spcAft>
              <a:buFont typeface="Arial" panose="020B0604020202020204" pitchFamily="34" charset="0"/>
              <a:buChar char="•"/>
            </a:pPr>
            <a:r>
              <a:rPr lang="en-US" sz="2400" b="1"/>
              <a:t>Prakash raj </a:t>
            </a:r>
            <a:r>
              <a:rPr lang="en-US" sz="2400"/>
              <a:t>– </a:t>
            </a:r>
            <a:r>
              <a:rPr lang="en-US" sz="2400" i="1"/>
              <a:t>understanding data structures involved in game</a:t>
            </a:r>
          </a:p>
        </p:txBody>
      </p:sp>
    </p:spTree>
    <p:extLst>
      <p:ext uri="{BB962C8B-B14F-4D97-AF65-F5344CB8AC3E}">
        <p14:creationId xmlns:p14="http://schemas.microsoft.com/office/powerpoint/2010/main" val="412559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64459-1D4C-4DE6-8D01-18915A1A7022}"/>
              </a:ext>
            </a:extLst>
          </p:cNvPr>
          <p:cNvSpPr txBox="1"/>
          <p:nvPr/>
        </p:nvSpPr>
        <p:spPr>
          <a:xfrm>
            <a:off x="485422" y="266889"/>
            <a:ext cx="6096000" cy="923330"/>
          </a:xfrm>
          <a:prstGeom prst="rect">
            <a:avLst/>
          </a:prstGeom>
          <a:noFill/>
        </p:spPr>
        <p:txBody>
          <a:bodyPr wrap="square">
            <a:spAutoFit/>
          </a:bodyPr>
          <a:lstStyle/>
          <a:p>
            <a:r>
              <a:rPr lang="en-IN" sz="3600" b="1" dirty="0"/>
              <a:t> </a:t>
            </a:r>
            <a:r>
              <a:rPr lang="en-IN" sz="3600" b="1" dirty="0" err="1"/>
              <a:t>Github</a:t>
            </a:r>
            <a:r>
              <a:rPr lang="en-IN" sz="3600" b="1" dirty="0"/>
              <a:t> commits:-</a:t>
            </a:r>
          </a:p>
          <a:p>
            <a:endParaRPr lang="en-IN" dirty="0"/>
          </a:p>
        </p:txBody>
      </p:sp>
      <p:pic>
        <p:nvPicPr>
          <p:cNvPr id="4" name="Picture 3">
            <a:extLst>
              <a:ext uri="{FF2B5EF4-FFF2-40B4-BE49-F238E27FC236}">
                <a16:creationId xmlns:a16="http://schemas.microsoft.com/office/drawing/2014/main" id="{36A50898-9870-41B4-B335-26FD16E6EE64}"/>
              </a:ext>
            </a:extLst>
          </p:cNvPr>
          <p:cNvPicPr>
            <a:picLocks noChangeAspect="1"/>
          </p:cNvPicPr>
          <p:nvPr/>
        </p:nvPicPr>
        <p:blipFill>
          <a:blip r:embed="rId2"/>
          <a:stretch>
            <a:fillRect/>
          </a:stretch>
        </p:blipFill>
        <p:spPr>
          <a:xfrm>
            <a:off x="1218777" y="1150422"/>
            <a:ext cx="9754445" cy="4557155"/>
          </a:xfrm>
          <a:prstGeom prst="rect">
            <a:avLst/>
          </a:prstGeom>
        </p:spPr>
      </p:pic>
    </p:spTree>
    <p:extLst>
      <p:ext uri="{BB962C8B-B14F-4D97-AF65-F5344CB8AC3E}">
        <p14:creationId xmlns:p14="http://schemas.microsoft.com/office/powerpoint/2010/main" val="78376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1E492DCF-EC20-4260-BBB6-2388C16DCD23}"/>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ln w="0"/>
                <a:solidFill>
                  <a:schemeClr val="bg1">
                    <a:lumMod val="95000"/>
                    <a:lumOff val="5000"/>
                  </a:schemeClr>
                </a:solidFill>
                <a:effectLst>
                  <a:outerShdw blurRad="38100" dist="19050" dir="2700000" algn="tl" rotWithShape="0">
                    <a:schemeClr val="dk1">
                      <a:alpha val="40000"/>
                    </a:schemeClr>
                  </a:outerShdw>
                </a:effectLst>
                <a:latin typeface="+mj-lt"/>
                <a:ea typeface="+mj-ea"/>
                <a:cs typeface="+mj-cs"/>
              </a:rPr>
              <a:t>THANK YOU</a:t>
            </a:r>
            <a:endParaRPr lang="en-US" sz="5400" b="0" cap="none" spc="0" dirty="0">
              <a:ln w="0"/>
              <a:solidFill>
                <a:schemeClr val="bg1">
                  <a:lumMod val="95000"/>
                  <a:lumOff val="5000"/>
                </a:schemeClr>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32863557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599A99B-17E8-4023-88FB-25190D0024D1}"/>
              </a:ext>
            </a:extLst>
          </p:cNvPr>
          <p:cNvSpPr/>
          <p:nvPr/>
        </p:nvSpPr>
        <p:spPr>
          <a:xfrm>
            <a:off x="804672" y="640080"/>
            <a:ext cx="3282696" cy="5257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ln w="0"/>
                <a:solidFill>
                  <a:schemeClr val="bg1"/>
                </a:solidFill>
                <a:effectLst>
                  <a:outerShdw blurRad="38100" dist="19050" dir="2700000" algn="tl" rotWithShape="0">
                    <a:schemeClr val="dk1">
                      <a:alpha val="40000"/>
                    </a:schemeClr>
                  </a:outerShdw>
                </a:effectLst>
                <a:latin typeface="+mj-lt"/>
                <a:ea typeface="+mj-ea"/>
                <a:cs typeface="+mj-cs"/>
              </a:rPr>
              <a:t>PROBLEM STATEMENT:- </a:t>
            </a:r>
            <a:endParaRPr lang="en-US" sz="4400" b="0" kern="1200" cap="none" spc="0">
              <a:ln w="0"/>
              <a:solidFill>
                <a:schemeClr val="bg1"/>
              </a:solidFill>
              <a:effectLst>
                <a:outerShdw blurRad="38100" dist="19050" dir="2700000" algn="tl" rotWithShape="0">
                  <a:schemeClr val="dk1">
                    <a:alpha val="40000"/>
                  </a:schemeClr>
                </a:outerShdw>
              </a:effectLst>
              <a:latin typeface="+mj-lt"/>
              <a:ea typeface="+mj-ea"/>
              <a:cs typeface="+mj-cs"/>
            </a:endParaRPr>
          </a:p>
        </p:txBody>
      </p:sp>
      <p:sp>
        <p:nvSpPr>
          <p:cNvPr id="3" name="TextBox 2">
            <a:extLst>
              <a:ext uri="{FF2B5EF4-FFF2-40B4-BE49-F238E27FC236}">
                <a16:creationId xmlns:a16="http://schemas.microsoft.com/office/drawing/2014/main" id="{6A19C2AC-89E5-4069-A078-0FED6753E4AD}"/>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The basic game consists of a cross-shaped board, often made of wood, together with a set of pegs (or alternatively marbles). To start the game, one fills the board with pegs except for the central hole. A jump consists of jumping one peg over another into an empty spot in the board, removing the peg jumped over from the board. Diagonal jumps are not allowed (in the standard version of the game).</a:t>
            </a:r>
          </a:p>
        </p:txBody>
      </p:sp>
    </p:spTree>
    <p:extLst>
      <p:ext uri="{BB962C8B-B14F-4D97-AF65-F5344CB8AC3E}">
        <p14:creationId xmlns:p14="http://schemas.microsoft.com/office/powerpoint/2010/main" val="353010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8D2E899-7FFF-4249-825E-5A1973A45046}"/>
              </a:ext>
            </a:extLst>
          </p:cNvPr>
          <p:cNvSpPr txBox="1"/>
          <p:nvPr/>
        </p:nvSpPr>
        <p:spPr>
          <a:xfrm>
            <a:off x="804672" y="640080"/>
            <a:ext cx="3282696" cy="5257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bg1"/>
                </a:solidFill>
                <a:latin typeface="+mj-lt"/>
                <a:ea typeface="+mj-ea"/>
                <a:cs typeface="+mj-cs"/>
              </a:rPr>
              <a:t> </a:t>
            </a:r>
            <a:r>
              <a:rPr lang="en-US" sz="4400" b="1" kern="1200">
                <a:solidFill>
                  <a:schemeClr val="bg1"/>
                </a:solidFill>
                <a:latin typeface="+mj-lt"/>
                <a:ea typeface="+mj-ea"/>
                <a:cs typeface="+mj-cs"/>
              </a:rPr>
              <a:t>Algorithm used- its description:-</a:t>
            </a:r>
          </a:p>
        </p:txBody>
      </p:sp>
      <p:sp>
        <p:nvSpPr>
          <p:cNvPr id="5" name="TextBox 4">
            <a:extLst>
              <a:ext uri="{FF2B5EF4-FFF2-40B4-BE49-F238E27FC236}">
                <a16:creationId xmlns:a16="http://schemas.microsoft.com/office/drawing/2014/main" id="{7C2BB387-4A44-48CC-9B8E-D6F4DCFA6EC0}"/>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One way to solve peg solitaire is to use a backtracking search algorithm. This algorithm searches for a solution from a given start configuration by making a legal jump J from start, after which it recursively searches for a solution from the new configuration. Since every jump reduces the number of pegs (filled holes) on the board by one, in the base case, the algorithm stops recursing when both start and final have the same number of pegs</a:t>
            </a:r>
          </a:p>
        </p:txBody>
      </p:sp>
    </p:spTree>
    <p:extLst>
      <p:ext uri="{BB962C8B-B14F-4D97-AF65-F5344CB8AC3E}">
        <p14:creationId xmlns:p14="http://schemas.microsoft.com/office/powerpoint/2010/main" val="314289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E22225A-863C-4F8A-89A3-5AB1A81518E2}"/>
              </a:ext>
            </a:extLst>
          </p:cNvPr>
          <p:cNvSpPr/>
          <p:nvPr/>
        </p:nvSpPr>
        <p:spPr>
          <a:xfrm>
            <a:off x="804672" y="640080"/>
            <a:ext cx="3282696" cy="5257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Backtracking algorithm:-</a:t>
            </a:r>
          </a:p>
          <a:p>
            <a:pPr>
              <a:lnSpc>
                <a:spcPct val="90000"/>
              </a:lnSpc>
              <a:spcBef>
                <a:spcPct val="0"/>
              </a:spcBef>
              <a:spcAft>
                <a:spcPts val="600"/>
              </a:spcAft>
            </a:pPr>
            <a:endParaRPr lang="en-US" sz="4400" b="0" kern="1200" cap="none" spc="0">
              <a:ln w="0"/>
              <a:solidFill>
                <a:schemeClr val="bg1"/>
              </a:solidFill>
              <a:effectLst>
                <a:outerShdw blurRad="38100" dist="19050" dir="2700000" algn="tl" rotWithShape="0">
                  <a:schemeClr val="dk1">
                    <a:alpha val="40000"/>
                  </a:schemeClr>
                </a:outerShdw>
              </a:effectLst>
              <a:latin typeface="+mj-lt"/>
              <a:ea typeface="+mj-ea"/>
              <a:cs typeface="+mj-cs"/>
            </a:endParaRPr>
          </a:p>
        </p:txBody>
      </p:sp>
      <p:sp>
        <p:nvSpPr>
          <p:cNvPr id="5" name="TextBox 4">
            <a:extLst>
              <a:ext uri="{FF2B5EF4-FFF2-40B4-BE49-F238E27FC236}">
                <a16:creationId xmlns:a16="http://schemas.microsoft.com/office/drawing/2014/main" id="{37E7B604-76D4-4C1F-B436-BFE9C6648378}"/>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1"/>
              <a:t>General background on backtracking will be discussed in the lab. The backtracking</a:t>
            </a:r>
          </a:p>
          <a:p>
            <a:pPr indent="-228600">
              <a:lnSpc>
                <a:spcPct val="90000"/>
              </a:lnSpc>
              <a:spcAft>
                <a:spcPts val="600"/>
              </a:spcAft>
              <a:buFont typeface="Arial" panose="020B0604020202020204" pitchFamily="34" charset="0"/>
              <a:buChar char="•"/>
            </a:pPr>
            <a:r>
              <a:rPr lang="en-US" sz="2000" b="1" i="1"/>
              <a:t>boolean move (board x, moveList mseq) {</a:t>
            </a:r>
          </a:p>
          <a:p>
            <a:pPr indent="-228600">
              <a:lnSpc>
                <a:spcPct val="90000"/>
              </a:lnSpc>
              <a:spcAft>
                <a:spcPts val="600"/>
              </a:spcAft>
              <a:buFont typeface="Arial" panose="020B0604020202020204" pitchFamily="34" charset="0"/>
              <a:buChar char="•"/>
            </a:pPr>
            <a:r>
              <a:rPr lang="en-US" sz="2000" b="1" i="1"/>
              <a:t>if (solved(x)) return true;</a:t>
            </a:r>
          </a:p>
          <a:p>
            <a:pPr indent="-228600">
              <a:lnSpc>
                <a:spcPct val="90000"/>
              </a:lnSpc>
              <a:spcAft>
                <a:spcPts val="600"/>
              </a:spcAft>
              <a:buFont typeface="Arial" panose="020B0604020202020204" pitchFamily="34" charset="0"/>
              <a:buChar char="•"/>
            </a:pPr>
            <a:r>
              <a:rPr lang="en-US" sz="2000" b="1" i="1"/>
              <a:t>curMoves = currentMoves(x); // set of all current</a:t>
            </a:r>
          </a:p>
          <a:p>
            <a:pPr indent="-228600">
              <a:lnSpc>
                <a:spcPct val="90000"/>
              </a:lnSpc>
              <a:spcAft>
                <a:spcPts val="600"/>
              </a:spcAft>
              <a:buFont typeface="Arial" panose="020B0604020202020204" pitchFamily="34" charset="0"/>
              <a:buChar char="•"/>
            </a:pPr>
            <a:r>
              <a:rPr lang="en-US" sz="2000" b="1" i="1"/>
              <a:t>moves</a:t>
            </a:r>
          </a:p>
          <a:p>
            <a:pPr indent="-228600">
              <a:lnSpc>
                <a:spcPct val="90000"/>
              </a:lnSpc>
              <a:spcAft>
                <a:spcPts val="600"/>
              </a:spcAft>
              <a:buFont typeface="Arial" panose="020B0604020202020204" pitchFamily="34" charset="0"/>
              <a:buChar char="•"/>
            </a:pPr>
            <a:r>
              <a:rPr lang="en-US" sz="2000" b="1" i="1"/>
              <a:t>for (every m in curMoves) {</a:t>
            </a:r>
          </a:p>
          <a:p>
            <a:pPr indent="-228600">
              <a:lnSpc>
                <a:spcPct val="90000"/>
              </a:lnSpc>
              <a:spcAft>
                <a:spcPts val="600"/>
              </a:spcAft>
              <a:buFont typeface="Arial" panose="020B0604020202020204" pitchFamily="34" charset="0"/>
              <a:buChar char="•"/>
            </a:pPr>
            <a:r>
              <a:rPr lang="en-US" sz="2000" b="1" i="1"/>
              <a:t> y = makeMove(x, m);</a:t>
            </a:r>
          </a:p>
          <a:p>
            <a:pPr indent="-228600">
              <a:lnSpc>
                <a:spcPct val="90000"/>
              </a:lnSpc>
              <a:spcAft>
                <a:spcPts val="600"/>
              </a:spcAft>
              <a:buFont typeface="Arial" panose="020B0604020202020204" pitchFamily="34" charset="0"/>
              <a:buChar char="•"/>
            </a:pPr>
            <a:r>
              <a:rPr lang="en-US" sz="2000" b="1" i="1"/>
              <a:t> if (move(y, mseq)) {</a:t>
            </a:r>
          </a:p>
          <a:p>
            <a:pPr indent="-228600">
              <a:lnSpc>
                <a:spcPct val="90000"/>
              </a:lnSpc>
              <a:spcAft>
                <a:spcPts val="600"/>
              </a:spcAft>
              <a:buFont typeface="Arial" panose="020B0604020202020204" pitchFamily="34" charset="0"/>
              <a:buChar char="•"/>
            </a:pPr>
            <a:r>
              <a:rPr lang="en-US" sz="2000" b="1" i="1"/>
              <a:t> mseq = push(m, mseq);</a:t>
            </a:r>
          </a:p>
          <a:p>
            <a:pPr indent="-228600">
              <a:lnSpc>
                <a:spcPct val="90000"/>
              </a:lnSpc>
              <a:spcAft>
                <a:spcPts val="600"/>
              </a:spcAft>
              <a:buFont typeface="Arial" panose="020B0604020202020204" pitchFamily="34" charset="0"/>
              <a:buChar char="•"/>
            </a:pPr>
            <a:r>
              <a:rPr lang="en-US" sz="2000" b="1" i="1"/>
              <a:t> return true;</a:t>
            </a:r>
          </a:p>
          <a:p>
            <a:pPr indent="-228600">
              <a:lnSpc>
                <a:spcPct val="90000"/>
              </a:lnSpc>
              <a:spcAft>
                <a:spcPts val="600"/>
              </a:spcAft>
              <a:buFont typeface="Arial" panose="020B0604020202020204" pitchFamily="34" charset="0"/>
              <a:buChar char="•"/>
            </a:pPr>
            <a:r>
              <a:rPr lang="en-US" sz="2000" b="1" i="1"/>
              <a:t> }</a:t>
            </a:r>
          </a:p>
          <a:p>
            <a:pPr indent="-228600">
              <a:lnSpc>
                <a:spcPct val="90000"/>
              </a:lnSpc>
              <a:spcAft>
                <a:spcPts val="600"/>
              </a:spcAft>
              <a:buFont typeface="Arial" panose="020B0604020202020204" pitchFamily="34" charset="0"/>
              <a:buChar char="•"/>
            </a:pPr>
            <a:r>
              <a:rPr lang="en-US" sz="2000" b="1" i="1"/>
              <a:t>}</a:t>
            </a:r>
          </a:p>
          <a:p>
            <a:pPr indent="-228600">
              <a:lnSpc>
                <a:spcPct val="90000"/>
              </a:lnSpc>
              <a:spcAft>
                <a:spcPts val="600"/>
              </a:spcAft>
              <a:buFont typeface="Arial" panose="020B0604020202020204" pitchFamily="34" charset="0"/>
              <a:buChar char="•"/>
            </a:pPr>
            <a:r>
              <a:rPr lang="en-US" sz="2000" b="1" i="1"/>
              <a:t>return false;</a:t>
            </a:r>
          </a:p>
          <a:p>
            <a:pPr indent="-228600">
              <a:lnSpc>
                <a:spcPct val="90000"/>
              </a:lnSpc>
              <a:spcAft>
                <a:spcPts val="600"/>
              </a:spcAft>
              <a:buFont typeface="Arial" panose="020B0604020202020204" pitchFamily="34" charset="0"/>
              <a:buChar char="•"/>
            </a:pPr>
            <a:r>
              <a:rPr lang="en-US" sz="2000" b="1" i="1"/>
              <a:t>}</a:t>
            </a:r>
          </a:p>
        </p:txBody>
      </p:sp>
    </p:spTree>
    <p:extLst>
      <p:ext uri="{BB962C8B-B14F-4D97-AF65-F5344CB8AC3E}">
        <p14:creationId xmlns:p14="http://schemas.microsoft.com/office/powerpoint/2010/main" val="52197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222B0E6C-0DD4-4A99-9E34-3505916EB953}"/>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0" cap="none" spc="0">
                <a:ln w="0"/>
                <a:solidFill>
                  <a:schemeClr val="bg1">
                    <a:lumMod val="95000"/>
                    <a:lumOff val="5000"/>
                  </a:schemeClr>
                </a:solidFill>
                <a:effectLst>
                  <a:outerShdw blurRad="38100" dist="19050" dir="2700000" algn="tl" rotWithShape="0">
                    <a:schemeClr val="dk1">
                      <a:alpha val="40000"/>
                    </a:schemeClr>
                  </a:outerShdw>
                </a:effectLst>
                <a:latin typeface="+mj-lt"/>
                <a:ea typeface="+mj-ea"/>
                <a:cs typeface="+mj-cs"/>
              </a:rPr>
              <a:t>FLOW DIAGRAM </a:t>
            </a:r>
          </a:p>
        </p:txBody>
      </p:sp>
    </p:spTree>
    <p:extLst>
      <p:ext uri="{BB962C8B-B14F-4D97-AF65-F5344CB8AC3E}">
        <p14:creationId xmlns:p14="http://schemas.microsoft.com/office/powerpoint/2010/main" val="26155961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D5927-ACB2-4DD0-872D-07C821EFCD60}"/>
              </a:ext>
            </a:extLst>
          </p:cNvPr>
          <p:cNvSpPr txBox="1"/>
          <p:nvPr/>
        </p:nvSpPr>
        <p:spPr>
          <a:xfrm>
            <a:off x="-1500188" y="2101619"/>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Flow chart of the proposed solution:-</a:t>
            </a:r>
          </a:p>
        </p:txBody>
      </p:sp>
      <p:sp>
        <p:nvSpPr>
          <p:cNvPr id="32" name="Rectangle: Rounded Corners 31">
            <a:extLst>
              <a:ext uri="{FF2B5EF4-FFF2-40B4-BE49-F238E27FC236}">
                <a16:creationId xmlns:a16="http://schemas.microsoft.com/office/drawing/2014/main" id="{D299389C-14C6-4B60-9FD2-D549E394F7A9}"/>
              </a:ext>
            </a:extLst>
          </p:cNvPr>
          <p:cNvSpPr/>
          <p:nvPr/>
        </p:nvSpPr>
        <p:spPr>
          <a:xfrm>
            <a:off x="6626642" y="0"/>
            <a:ext cx="2566737" cy="9304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33" name="Diamond 32">
            <a:extLst>
              <a:ext uri="{FF2B5EF4-FFF2-40B4-BE49-F238E27FC236}">
                <a16:creationId xmlns:a16="http://schemas.microsoft.com/office/drawing/2014/main" id="{4B691D15-FBE6-4EF2-A836-A00DF06E71CF}"/>
              </a:ext>
            </a:extLst>
          </p:cNvPr>
          <p:cNvSpPr/>
          <p:nvPr/>
        </p:nvSpPr>
        <p:spPr>
          <a:xfrm>
            <a:off x="6065169" y="1592179"/>
            <a:ext cx="3834063" cy="127935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it is possible to fill next cell</a:t>
            </a:r>
            <a:endParaRPr lang="en-IN" dirty="0"/>
          </a:p>
        </p:txBody>
      </p:sp>
      <p:sp>
        <p:nvSpPr>
          <p:cNvPr id="34" name="Rectangle 33">
            <a:extLst>
              <a:ext uri="{FF2B5EF4-FFF2-40B4-BE49-F238E27FC236}">
                <a16:creationId xmlns:a16="http://schemas.microsoft.com/office/drawing/2014/main" id="{21DC709F-531F-435B-A639-574601117086}"/>
              </a:ext>
            </a:extLst>
          </p:cNvPr>
          <p:cNvSpPr/>
          <p:nvPr/>
        </p:nvSpPr>
        <p:spPr>
          <a:xfrm>
            <a:off x="2423612" y="1892969"/>
            <a:ext cx="3160294" cy="978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Return to previous cell</a:t>
            </a:r>
            <a:endParaRPr lang="en-IN" dirty="0"/>
          </a:p>
        </p:txBody>
      </p:sp>
      <p:sp>
        <p:nvSpPr>
          <p:cNvPr id="35" name="Diamond 34">
            <a:extLst>
              <a:ext uri="{FF2B5EF4-FFF2-40B4-BE49-F238E27FC236}">
                <a16:creationId xmlns:a16="http://schemas.microsoft.com/office/drawing/2014/main" id="{6F6C2F83-12C5-473E-88D9-660A2CC5C50E}"/>
              </a:ext>
            </a:extLst>
          </p:cNvPr>
          <p:cNvSpPr/>
          <p:nvPr/>
        </p:nvSpPr>
        <p:spPr>
          <a:xfrm>
            <a:off x="6498305" y="3346784"/>
            <a:ext cx="3272590" cy="127935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Are all cells filled?</a:t>
            </a:r>
            <a:endParaRPr lang="en-IN" dirty="0"/>
          </a:p>
        </p:txBody>
      </p:sp>
      <p:sp>
        <p:nvSpPr>
          <p:cNvPr id="36" name="Rectangle 35">
            <a:extLst>
              <a:ext uri="{FF2B5EF4-FFF2-40B4-BE49-F238E27FC236}">
                <a16:creationId xmlns:a16="http://schemas.microsoft.com/office/drawing/2014/main" id="{2EDC0D4C-7E92-4A82-914F-A8758E755004}"/>
              </a:ext>
            </a:extLst>
          </p:cNvPr>
          <p:cNvSpPr/>
          <p:nvPr/>
        </p:nvSpPr>
        <p:spPr>
          <a:xfrm>
            <a:off x="6626642" y="5101390"/>
            <a:ext cx="3272590" cy="1279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Riddle is solved .register solution . continue searching</a:t>
            </a:r>
            <a:endParaRPr lang="en-IN" dirty="0"/>
          </a:p>
        </p:txBody>
      </p:sp>
      <p:sp>
        <p:nvSpPr>
          <p:cNvPr id="37" name="Diamond 36">
            <a:extLst>
              <a:ext uri="{FF2B5EF4-FFF2-40B4-BE49-F238E27FC236}">
                <a16:creationId xmlns:a16="http://schemas.microsoft.com/office/drawing/2014/main" id="{0F553459-CE39-471F-80D5-BA3002976A93}"/>
              </a:ext>
            </a:extLst>
          </p:cNvPr>
          <p:cNvSpPr/>
          <p:nvPr/>
        </p:nvSpPr>
        <p:spPr>
          <a:xfrm>
            <a:off x="1862135" y="3346784"/>
            <a:ext cx="3834063" cy="111292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 is possible to find another valid element</a:t>
            </a:r>
            <a:endParaRPr lang="en-IN" dirty="0"/>
          </a:p>
        </p:txBody>
      </p:sp>
      <p:sp>
        <p:nvSpPr>
          <p:cNvPr id="38" name="Diamond 37">
            <a:extLst>
              <a:ext uri="{FF2B5EF4-FFF2-40B4-BE49-F238E27FC236}">
                <a16:creationId xmlns:a16="http://schemas.microsoft.com/office/drawing/2014/main" id="{D83DD9E8-6E9E-47E3-9B90-9CCA86DCAF58}"/>
              </a:ext>
            </a:extLst>
          </p:cNvPr>
          <p:cNvSpPr/>
          <p:nvPr/>
        </p:nvSpPr>
        <p:spPr>
          <a:xfrm>
            <a:off x="2062661" y="4628147"/>
            <a:ext cx="3834062" cy="111292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this cell1?</a:t>
            </a:r>
            <a:endParaRPr lang="en-IN" dirty="0"/>
          </a:p>
        </p:txBody>
      </p:sp>
      <p:sp>
        <p:nvSpPr>
          <p:cNvPr id="39" name="Rectangle: Rounded Corners 38">
            <a:extLst>
              <a:ext uri="{FF2B5EF4-FFF2-40B4-BE49-F238E27FC236}">
                <a16:creationId xmlns:a16="http://schemas.microsoft.com/office/drawing/2014/main" id="{26A83D41-5333-464E-AEA0-AA17EEF29E24}"/>
              </a:ext>
            </a:extLst>
          </p:cNvPr>
          <p:cNvSpPr/>
          <p:nvPr/>
        </p:nvSpPr>
        <p:spPr>
          <a:xfrm>
            <a:off x="2664242" y="6047874"/>
            <a:ext cx="2582779" cy="6015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endParaRPr lang="en-IN" dirty="0"/>
          </a:p>
        </p:txBody>
      </p:sp>
      <p:cxnSp>
        <p:nvCxnSpPr>
          <p:cNvPr id="40" name="Straight Arrow Connector 39">
            <a:extLst>
              <a:ext uri="{FF2B5EF4-FFF2-40B4-BE49-F238E27FC236}">
                <a16:creationId xmlns:a16="http://schemas.microsoft.com/office/drawing/2014/main" id="{357A22DD-AC2E-4408-A42A-EBAE7329B023}"/>
              </a:ext>
            </a:extLst>
          </p:cNvPr>
          <p:cNvCxnSpPr>
            <a:stCxn id="32" idx="2"/>
            <a:endCxn id="33" idx="0"/>
          </p:cNvCxnSpPr>
          <p:nvPr/>
        </p:nvCxnSpPr>
        <p:spPr>
          <a:xfrm>
            <a:off x="7910011" y="930442"/>
            <a:ext cx="72190" cy="66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C65703-4C90-45C7-A2A4-D854A2D72FAF}"/>
              </a:ext>
            </a:extLst>
          </p:cNvPr>
          <p:cNvCxnSpPr>
            <a:stCxn id="33" idx="2"/>
            <a:endCxn id="35" idx="0"/>
          </p:cNvCxnSpPr>
          <p:nvPr/>
        </p:nvCxnSpPr>
        <p:spPr>
          <a:xfrm>
            <a:off x="7982201" y="2871537"/>
            <a:ext cx="152399" cy="475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E3E8F59-6690-4727-9ADB-804792D9B927}"/>
              </a:ext>
            </a:extLst>
          </p:cNvPr>
          <p:cNvCxnSpPr>
            <a:stCxn id="35" idx="2"/>
            <a:endCxn id="36" idx="0"/>
          </p:cNvCxnSpPr>
          <p:nvPr/>
        </p:nvCxnSpPr>
        <p:spPr>
          <a:xfrm>
            <a:off x="8134600" y="4626142"/>
            <a:ext cx="0" cy="47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806B6E0-22CD-4A93-A1C1-C3BDE6AEF523}"/>
              </a:ext>
            </a:extLst>
          </p:cNvPr>
          <p:cNvCxnSpPr>
            <a:cxnSpLocks/>
          </p:cNvCxnSpPr>
          <p:nvPr/>
        </p:nvCxnSpPr>
        <p:spPr>
          <a:xfrm flipV="1">
            <a:off x="851484" y="1171074"/>
            <a:ext cx="7130717" cy="6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F02707B-FD27-4681-9370-2BFB439E8744}"/>
              </a:ext>
            </a:extLst>
          </p:cNvPr>
          <p:cNvCxnSpPr>
            <a:cxnSpLocks/>
          </p:cNvCxnSpPr>
          <p:nvPr/>
        </p:nvCxnSpPr>
        <p:spPr>
          <a:xfrm>
            <a:off x="851484" y="1202656"/>
            <a:ext cx="0" cy="2783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3C2CF8B-7BC0-4CF1-9E50-BE84C2BA96A3}"/>
              </a:ext>
            </a:extLst>
          </p:cNvPr>
          <p:cNvCxnSpPr>
            <a:cxnSpLocks/>
          </p:cNvCxnSpPr>
          <p:nvPr/>
        </p:nvCxnSpPr>
        <p:spPr>
          <a:xfrm>
            <a:off x="851484" y="3986463"/>
            <a:ext cx="1211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9C0E6A-42EA-42FF-9179-793B98469829}"/>
              </a:ext>
            </a:extLst>
          </p:cNvPr>
          <p:cNvCxnSpPr>
            <a:stCxn id="34" idx="1"/>
          </p:cNvCxnSpPr>
          <p:nvPr/>
        </p:nvCxnSpPr>
        <p:spPr>
          <a:xfrm flipH="1">
            <a:off x="2263191" y="2382253"/>
            <a:ext cx="160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C5BFC2-F9F7-40DD-A2CD-F96506BC7B18}"/>
              </a:ext>
            </a:extLst>
          </p:cNvPr>
          <p:cNvCxnSpPr>
            <a:endCxn id="34" idx="1"/>
          </p:cNvCxnSpPr>
          <p:nvPr/>
        </p:nvCxnSpPr>
        <p:spPr>
          <a:xfrm>
            <a:off x="1060033" y="2382253"/>
            <a:ext cx="13635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58533F-3327-4B31-ABFE-D66C79BA967D}"/>
              </a:ext>
            </a:extLst>
          </p:cNvPr>
          <p:cNvCxnSpPr>
            <a:cxnSpLocks/>
          </p:cNvCxnSpPr>
          <p:nvPr/>
        </p:nvCxnSpPr>
        <p:spPr>
          <a:xfrm>
            <a:off x="1043990" y="2382253"/>
            <a:ext cx="0" cy="280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6DB0EDF-E4E7-49BD-B29D-622161288A92}"/>
              </a:ext>
            </a:extLst>
          </p:cNvPr>
          <p:cNvCxnSpPr>
            <a:endCxn id="38" idx="1"/>
          </p:cNvCxnSpPr>
          <p:nvPr/>
        </p:nvCxnSpPr>
        <p:spPr>
          <a:xfrm>
            <a:off x="1043990" y="5184608"/>
            <a:ext cx="10186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13D5573-C693-4798-B3FA-11DAB2C55CE6}"/>
              </a:ext>
            </a:extLst>
          </p:cNvPr>
          <p:cNvCxnSpPr>
            <a:stCxn id="33" idx="1"/>
          </p:cNvCxnSpPr>
          <p:nvPr/>
        </p:nvCxnSpPr>
        <p:spPr>
          <a:xfrm flipH="1">
            <a:off x="5567863" y="2231858"/>
            <a:ext cx="49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EE2266-DF57-4244-A0DA-BA5CEED46FCB}"/>
              </a:ext>
            </a:extLst>
          </p:cNvPr>
          <p:cNvCxnSpPr>
            <a:cxnSpLocks/>
          </p:cNvCxnSpPr>
          <p:nvPr/>
        </p:nvCxnSpPr>
        <p:spPr>
          <a:xfrm flipH="1" flipV="1">
            <a:off x="5896723" y="2231858"/>
            <a:ext cx="296782" cy="330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8379296-CF5D-4AB7-BED7-5EAC3123B51B}"/>
              </a:ext>
            </a:extLst>
          </p:cNvPr>
          <p:cNvCxnSpPr>
            <a:cxnSpLocks/>
          </p:cNvCxnSpPr>
          <p:nvPr/>
        </p:nvCxnSpPr>
        <p:spPr>
          <a:xfrm>
            <a:off x="6193505" y="5534527"/>
            <a:ext cx="433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7ECB085-AE24-4426-A39D-5F77BCF7ADFF}"/>
              </a:ext>
            </a:extLst>
          </p:cNvPr>
          <p:cNvCxnSpPr>
            <a:cxnSpLocks/>
            <a:stCxn id="35" idx="3"/>
          </p:cNvCxnSpPr>
          <p:nvPr/>
        </p:nvCxnSpPr>
        <p:spPr>
          <a:xfrm>
            <a:off x="9770895" y="3986463"/>
            <a:ext cx="12753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6E6C0B8-DC48-44F4-99D4-0C7F83E38C1A}"/>
              </a:ext>
            </a:extLst>
          </p:cNvPr>
          <p:cNvCxnSpPr>
            <a:cxnSpLocks/>
          </p:cNvCxnSpPr>
          <p:nvPr/>
        </p:nvCxnSpPr>
        <p:spPr>
          <a:xfrm flipV="1">
            <a:off x="11046237" y="2117558"/>
            <a:ext cx="0" cy="186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EA630DA-1465-4F9E-9EEA-63CCA4F37E6C}"/>
              </a:ext>
            </a:extLst>
          </p:cNvPr>
          <p:cNvCxnSpPr>
            <a:endCxn id="33" idx="3"/>
          </p:cNvCxnSpPr>
          <p:nvPr/>
        </p:nvCxnSpPr>
        <p:spPr>
          <a:xfrm flipH="1">
            <a:off x="9899232" y="2117558"/>
            <a:ext cx="1147005"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75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3B8004F-607C-4D90-B493-9F7B82A18C99}"/>
              </a:ext>
            </a:extLst>
          </p:cNvPr>
          <p:cNvSpPr txBox="1"/>
          <p:nvPr/>
        </p:nvSpPr>
        <p:spPr>
          <a:xfrm>
            <a:off x="1136397" y="502020"/>
            <a:ext cx="5323715" cy="16429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kern="1200">
                <a:solidFill>
                  <a:schemeClr val="tx1"/>
                </a:solidFill>
                <a:latin typeface="+mj-lt"/>
                <a:ea typeface="+mj-ea"/>
                <a:cs typeface="+mj-cs"/>
              </a:rPr>
              <a:t> </a:t>
            </a:r>
            <a:r>
              <a:rPr lang="en-US" sz="3700" b="1" kern="1200">
                <a:solidFill>
                  <a:schemeClr val="tx1"/>
                </a:solidFill>
                <a:latin typeface="+mj-lt"/>
                <a:ea typeface="+mj-ea"/>
                <a:cs typeface="+mj-cs"/>
              </a:rPr>
              <a:t>Numeric example of the algorithm (Sample input - expected output):-</a:t>
            </a:r>
          </a:p>
        </p:txBody>
      </p:sp>
      <p:sp>
        <p:nvSpPr>
          <p:cNvPr id="5" name="TextBox 4">
            <a:extLst>
              <a:ext uri="{FF2B5EF4-FFF2-40B4-BE49-F238E27FC236}">
                <a16:creationId xmlns:a16="http://schemas.microsoft.com/office/drawing/2014/main" id="{437A5628-F436-4240-9FED-6DE2E6787487}"/>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t>One way to represent the peg-solitaire board is as a 7 by 7 square in which the four 2 x 2</a:t>
            </a:r>
          </a:p>
          <a:p>
            <a:pPr indent="-228600">
              <a:lnSpc>
                <a:spcPct val="90000"/>
              </a:lnSpc>
              <a:spcAft>
                <a:spcPts val="600"/>
              </a:spcAft>
              <a:buFont typeface="Arial" panose="020B0604020202020204" pitchFamily="34" charset="0"/>
              <a:buChar char="•"/>
            </a:pPr>
            <a:r>
              <a:rPr lang="en-US" sz="2400"/>
              <a:t>corners have been removed</a:t>
            </a:r>
            <a:r>
              <a:rPr lang="en-US" sz="2000"/>
              <a:t>.</a:t>
            </a:r>
            <a:endParaRPr lang="en-US" sz="2000" dirty="0"/>
          </a:p>
        </p:txBody>
      </p:sp>
      <p:sp>
        <p:nvSpPr>
          <p:cNvPr id="17"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803ACC17-49D1-4916-9589-6CFD79AE12E4}"/>
              </a:ext>
            </a:extLst>
          </p:cNvPr>
          <p:cNvPicPr>
            <a:picLocks noChangeAspect="1"/>
          </p:cNvPicPr>
          <p:nvPr/>
        </p:nvPicPr>
        <p:blipFill>
          <a:blip r:embed="rId2"/>
          <a:stretch>
            <a:fillRect/>
          </a:stretch>
        </p:blipFill>
        <p:spPr>
          <a:xfrm>
            <a:off x="7075967" y="1452360"/>
            <a:ext cx="4170530" cy="3985173"/>
          </a:xfrm>
          <a:prstGeom prst="rect">
            <a:avLst/>
          </a:prstGeom>
        </p:spPr>
      </p:pic>
    </p:spTree>
    <p:extLst>
      <p:ext uri="{BB962C8B-B14F-4D97-AF65-F5344CB8AC3E}">
        <p14:creationId xmlns:p14="http://schemas.microsoft.com/office/powerpoint/2010/main" val="36677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4A6D5-9603-4B87-B273-9AE98C112869}"/>
              </a:ext>
            </a:extLst>
          </p:cNvPr>
          <p:cNvSpPr txBox="1"/>
          <p:nvPr/>
        </p:nvSpPr>
        <p:spPr>
          <a:xfrm>
            <a:off x="349955" y="508000"/>
            <a:ext cx="9313333" cy="923330"/>
          </a:xfrm>
          <a:prstGeom prst="rect">
            <a:avLst/>
          </a:prstGeom>
          <a:noFill/>
        </p:spPr>
        <p:txBody>
          <a:bodyPr wrap="square">
            <a:spAutoFit/>
          </a:bodyPr>
          <a:lstStyle/>
          <a:p>
            <a:r>
              <a:rPr lang="en-US" dirty="0"/>
              <a:t>So the board can be represented as a </a:t>
            </a:r>
            <a:r>
              <a:rPr lang="en-US" dirty="0" err="1"/>
              <a:t>boolean</a:t>
            </a:r>
            <a:r>
              <a:rPr lang="en-US" dirty="0"/>
              <a:t> array of size 49 in which 1 represents a peg, 0 represents an empty slot. (slots like 0, 1, 5, 6, 7, 8 etc. will always be 0. A move will be represented as a triple (vector of size 3) – such as (2, 3, 4) or (16, 9, 2).</a:t>
            </a:r>
            <a:endParaRPr lang="en-IN" dirty="0"/>
          </a:p>
        </p:txBody>
      </p:sp>
      <p:pic>
        <p:nvPicPr>
          <p:cNvPr id="5" name="Picture 4">
            <a:extLst>
              <a:ext uri="{FF2B5EF4-FFF2-40B4-BE49-F238E27FC236}">
                <a16:creationId xmlns:a16="http://schemas.microsoft.com/office/drawing/2014/main" id="{D12436F2-FBEB-4269-837B-86B308ACA637}"/>
              </a:ext>
            </a:extLst>
          </p:cNvPr>
          <p:cNvPicPr>
            <a:picLocks noChangeAspect="1"/>
          </p:cNvPicPr>
          <p:nvPr/>
        </p:nvPicPr>
        <p:blipFill>
          <a:blip r:embed="rId2"/>
          <a:stretch>
            <a:fillRect/>
          </a:stretch>
        </p:blipFill>
        <p:spPr>
          <a:xfrm>
            <a:off x="1759578" y="2028824"/>
            <a:ext cx="1998035" cy="4043363"/>
          </a:xfrm>
          <a:prstGeom prst="rect">
            <a:avLst/>
          </a:prstGeom>
        </p:spPr>
      </p:pic>
      <p:pic>
        <p:nvPicPr>
          <p:cNvPr id="7" name="Picture 6">
            <a:extLst>
              <a:ext uri="{FF2B5EF4-FFF2-40B4-BE49-F238E27FC236}">
                <a16:creationId xmlns:a16="http://schemas.microsoft.com/office/drawing/2014/main" id="{91DBC99B-6541-4B69-A745-CAB0C8E7FC98}"/>
              </a:ext>
            </a:extLst>
          </p:cNvPr>
          <p:cNvPicPr>
            <a:picLocks noChangeAspect="1"/>
          </p:cNvPicPr>
          <p:nvPr/>
        </p:nvPicPr>
        <p:blipFill>
          <a:blip r:embed="rId3"/>
          <a:stretch>
            <a:fillRect/>
          </a:stretch>
        </p:blipFill>
        <p:spPr>
          <a:xfrm>
            <a:off x="4471989" y="1900238"/>
            <a:ext cx="1420582" cy="4171949"/>
          </a:xfrm>
          <a:prstGeom prst="rect">
            <a:avLst/>
          </a:prstGeom>
        </p:spPr>
      </p:pic>
      <p:pic>
        <p:nvPicPr>
          <p:cNvPr id="9" name="Picture 8">
            <a:extLst>
              <a:ext uri="{FF2B5EF4-FFF2-40B4-BE49-F238E27FC236}">
                <a16:creationId xmlns:a16="http://schemas.microsoft.com/office/drawing/2014/main" id="{7EC13D22-35E7-496E-B8C5-CDAEAFA4E52F}"/>
              </a:ext>
            </a:extLst>
          </p:cNvPr>
          <p:cNvPicPr>
            <a:picLocks noChangeAspect="1"/>
          </p:cNvPicPr>
          <p:nvPr/>
        </p:nvPicPr>
        <p:blipFill>
          <a:blip r:embed="rId4"/>
          <a:stretch>
            <a:fillRect/>
          </a:stretch>
        </p:blipFill>
        <p:spPr>
          <a:xfrm>
            <a:off x="7086599" y="2151401"/>
            <a:ext cx="1314451" cy="3920786"/>
          </a:xfrm>
          <a:prstGeom prst="rect">
            <a:avLst/>
          </a:prstGeom>
        </p:spPr>
      </p:pic>
    </p:spTree>
    <p:extLst>
      <p:ext uri="{BB962C8B-B14F-4D97-AF65-F5344CB8AC3E}">
        <p14:creationId xmlns:p14="http://schemas.microsoft.com/office/powerpoint/2010/main" val="323446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89934E-CEA8-4AC0-8D5D-D219D89620CC}"/>
              </a:ext>
            </a:extLst>
          </p:cNvPr>
          <p:cNvSpPr txBox="1"/>
          <p:nvPr/>
        </p:nvSpPr>
        <p:spPr>
          <a:xfrm>
            <a:off x="3048000" y="615667"/>
            <a:ext cx="6096000" cy="5632311"/>
          </a:xfrm>
          <a:prstGeom prst="rect">
            <a:avLst/>
          </a:prstGeom>
          <a:noFill/>
        </p:spPr>
        <p:txBody>
          <a:bodyPr wrap="square">
            <a:spAutoFit/>
          </a:bodyPr>
          <a:lstStyle/>
          <a:p>
            <a:r>
              <a:rPr lang="en-IN" dirty="0"/>
              <a:t>class Board(object):</a:t>
            </a:r>
          </a:p>
          <a:p>
            <a:r>
              <a:rPr lang="en-IN" dirty="0"/>
              <a:t>    def __</a:t>
            </a:r>
            <a:r>
              <a:rPr lang="en-IN" dirty="0" err="1"/>
              <a:t>init</a:t>
            </a:r>
            <a:r>
              <a:rPr lang="en-IN" dirty="0"/>
              <a:t>__(self, board=None):</a:t>
            </a:r>
          </a:p>
          <a:p>
            <a:r>
              <a:rPr lang="en-IN" dirty="0"/>
              <a:t>        # 0 = empty, 1 = occupied, 2 = invalid</a:t>
            </a:r>
          </a:p>
          <a:p>
            <a:r>
              <a:rPr lang="en-IN" dirty="0"/>
              <a:t>        </a:t>
            </a:r>
            <a:r>
              <a:rPr lang="en-IN" dirty="0" err="1"/>
              <a:t>self.board</a:t>
            </a:r>
            <a:r>
              <a:rPr lang="en-IN" dirty="0"/>
              <a:t> = board or [</a:t>
            </a:r>
          </a:p>
          <a:p>
            <a:r>
              <a:rPr lang="en-IN" dirty="0"/>
              <a:t>            [2, 2, 1, 1, 1, 2, 2],</a:t>
            </a:r>
          </a:p>
          <a:p>
            <a:r>
              <a:rPr lang="en-IN" dirty="0"/>
              <a:t>            [2, 2, 1, 1, 1, 2, 2],</a:t>
            </a:r>
          </a:p>
          <a:p>
            <a:r>
              <a:rPr lang="en-IN" dirty="0"/>
              <a:t>            [1, 1, 1, 1, 1, 1, 1],</a:t>
            </a:r>
          </a:p>
          <a:p>
            <a:r>
              <a:rPr lang="en-IN" dirty="0"/>
              <a:t>            [1, 1, 1, 0, 1, 1, 1],</a:t>
            </a:r>
          </a:p>
          <a:p>
            <a:r>
              <a:rPr lang="en-IN" dirty="0"/>
              <a:t>            [1, 1, 1, 1, 1, 1, 1],</a:t>
            </a:r>
          </a:p>
          <a:p>
            <a:r>
              <a:rPr lang="en-IN" dirty="0"/>
              <a:t>            [2, 2, 1, 1, 1, 2, 2],</a:t>
            </a:r>
          </a:p>
          <a:p>
            <a:r>
              <a:rPr lang="en-IN" dirty="0"/>
              <a:t>            [2, 2, 1, 1, 1, 2, 2],</a:t>
            </a:r>
          </a:p>
          <a:p>
            <a:r>
              <a:rPr lang="en-IN" dirty="0"/>
              <a:t>        ]</a:t>
            </a:r>
          </a:p>
          <a:p>
            <a:endParaRPr lang="en-IN" dirty="0"/>
          </a:p>
          <a:p>
            <a:r>
              <a:rPr lang="en-IN" dirty="0"/>
              <a:t>    def __hash__(self):</a:t>
            </a:r>
          </a:p>
          <a:p>
            <a:r>
              <a:rPr lang="en-IN" dirty="0"/>
              <a:t>        return hash(tuple([tuple(row) for row in </a:t>
            </a:r>
            <a:r>
              <a:rPr lang="en-IN" dirty="0" err="1"/>
              <a:t>self.board</a:t>
            </a:r>
            <a:r>
              <a:rPr lang="en-IN" dirty="0"/>
              <a:t>]))</a:t>
            </a:r>
          </a:p>
          <a:p>
            <a:endParaRPr lang="en-IN" dirty="0"/>
          </a:p>
          <a:p>
            <a:r>
              <a:rPr lang="en-IN" dirty="0"/>
              <a:t>    def clone(self):</a:t>
            </a:r>
          </a:p>
          <a:p>
            <a:r>
              <a:rPr lang="en-IN" dirty="0"/>
              <a:t>        # Ca. 2x faster than </a:t>
            </a:r>
            <a:r>
              <a:rPr lang="en-IN" dirty="0" err="1"/>
              <a:t>copy.deepcopy</a:t>
            </a:r>
            <a:r>
              <a:rPr lang="en-IN" dirty="0"/>
              <a:t>()</a:t>
            </a:r>
          </a:p>
          <a:p>
            <a:r>
              <a:rPr lang="en-IN" dirty="0"/>
              <a:t>        </a:t>
            </a:r>
            <a:r>
              <a:rPr lang="en-IN" dirty="0" err="1"/>
              <a:t>board_copy</a:t>
            </a:r>
            <a:r>
              <a:rPr lang="en-IN" dirty="0"/>
              <a:t> = [[peg for peg in row] for row in </a:t>
            </a:r>
            <a:r>
              <a:rPr lang="en-IN" dirty="0" err="1"/>
              <a:t>self.board</a:t>
            </a:r>
            <a:r>
              <a:rPr lang="en-IN" dirty="0"/>
              <a:t>]</a:t>
            </a:r>
          </a:p>
          <a:p>
            <a:r>
              <a:rPr lang="en-IN" dirty="0"/>
              <a:t>        return Board(</a:t>
            </a:r>
            <a:r>
              <a:rPr lang="en-IN" dirty="0" err="1"/>
              <a:t>board_copy</a:t>
            </a:r>
            <a:r>
              <a:rPr lang="en-IN" dirty="0"/>
              <a:t>)</a:t>
            </a:r>
          </a:p>
        </p:txBody>
      </p:sp>
    </p:spTree>
    <p:extLst>
      <p:ext uri="{BB962C8B-B14F-4D97-AF65-F5344CB8AC3E}">
        <p14:creationId xmlns:p14="http://schemas.microsoft.com/office/powerpoint/2010/main" val="1231059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750</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dileepreddy rupireddy</dc:creator>
  <cp:lastModifiedBy>dileepreddy rupireddy</cp:lastModifiedBy>
  <cp:revision>1</cp:revision>
  <dcterms:created xsi:type="dcterms:W3CDTF">2022-03-13T03:07:08Z</dcterms:created>
  <dcterms:modified xsi:type="dcterms:W3CDTF">2022-03-14T04:28:11Z</dcterms:modified>
</cp:coreProperties>
</file>