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0" r:id="rId5"/>
    <p:sldId id="265" r:id="rId6"/>
    <p:sldId id="267" r:id="rId7"/>
    <p:sldId id="271" r:id="rId8"/>
    <p:sldId id="268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068-3AD8-31E9-9441-E9B34CD0B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7F3B-CF54-6557-EE28-0D182119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F73A-E653-3FF9-681A-E562D4EE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75-2EE6-0B12-766C-264C33A6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5829-D9F0-231E-B0DA-2234570D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6209-DFD3-794D-CFB7-C3F5B36C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27A14-4044-78AA-FA2A-479043DB2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30FD-CE7F-3455-663F-9A3E2A30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4AE5-6226-D586-ECB6-C862344D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B1CB-8EB8-4536-465E-63217C2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50BEC-8B90-938F-9E87-8D440216D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3273-AC31-9D52-EA15-6169B6894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C3469-531C-449C-E992-1573EAF1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7392-8AE8-0615-54F0-ED8A09EC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EA43-9847-4EEB-0111-D1C086EA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6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FE46-AF1A-82D9-1177-D2AEC5F3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0C9F-1251-F204-5B5C-60F344F5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8014-80B3-6C3D-D201-D87AA1CF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710B-F731-8B36-D789-053EBBAB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B2E4-5625-4FEB-98F5-317DB2D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68F4-E791-D042-3946-BB1B0352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3A9C-0001-74E4-6050-CF0758F6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A9EF-11B8-B82F-D55C-6E14285A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06B1-C31C-C1B0-D89C-5E06F8A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A989-D8F1-8793-0A35-7172915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CE36-8F8D-4B4C-A43B-006C11C7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7517-A74F-914D-A9A2-57E65ABFB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2210-23DE-E4AA-2937-0670A76D0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19A3-380F-02F3-6993-30D5FFF0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A090D-0BC9-468B-258B-DBE6FBFE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DC7B-1A18-CD2A-99B5-B476A816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00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9D34-2781-0CFF-63CE-14F170DE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DBC4-E505-C8F0-AD19-6262EAF1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35A5-99FB-21B6-813A-A1AE23AAF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1C37C-409F-CE97-0A3F-4B345834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2FEF3-0E6C-C754-5AD4-1410BCFB0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BDF9-4C0D-E22D-96B1-F957352E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45C00-F4B5-D51E-03FC-2957E3F8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34D94-128E-C36A-9817-FD19F04A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867D-446E-8E95-2130-44D19682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18A24-53DC-1396-949E-C34FB4A5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0F4F1-7655-EDAA-22FF-358F2472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EF61-332D-8771-B642-6FD91DA1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81109-E3C0-5328-EBD7-4D64D389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163DA-D000-323E-A412-04733BA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6DAE9-A664-E610-FD8B-3CB85D9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0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1E35-0374-4A7B-ECC2-294E11B0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5641-DAA3-65B8-DDCD-901FC798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334B9-02ED-7694-FA50-48458C8AF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09AA-5ECF-19B4-AA9F-43F6315C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627-F110-BA61-E395-AE0BA115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C8BA-A3D5-0379-AA0D-4CF85A1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2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2939-BCD4-A4DF-25F4-1D019669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18CB-3ED4-D708-8893-4D1FED77B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F2E4-FE82-52C0-E9EA-FB65EDD1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2EA6-3DA7-1FBF-466A-21B829D4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E0C9-5284-47A6-B8B3-2E7E42DC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FC161-9C89-CA36-6958-DEBD1A9E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0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F8E42-CFF1-A74B-6FCB-B4DF3F7A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86EB-1D07-4EC0-0FC3-D6138828B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DB0F-239C-9EAB-F654-66E0F4FC4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2DFF-560B-4573-91D9-D9C3AD215218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E50D-F454-1887-D944-5D46690EC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C565-9E5D-4062-2AC6-634D98CC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DC95-DC49-4D09-80BB-553E25114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42B7-B408-85A9-AE05-4187A99E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36" y="152300"/>
            <a:ext cx="11243144" cy="8766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sis MT Pro" panose="02040504050005020304" pitchFamily="18" charset="0"/>
              </a:rPr>
              <a:t>Attendance management system using blockchain</a:t>
            </a:r>
            <a:endParaRPr lang="en-IN" sz="4000" dirty="0">
              <a:latin typeface="Amasis MT Pro" panose="020405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4A66-7A92-F2BE-9C2F-77E7C20B0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4" y="2631979"/>
            <a:ext cx="7620721" cy="4047116"/>
          </a:xfrm>
        </p:spPr>
        <p:txBody>
          <a:bodyPr>
            <a:normAutofit/>
          </a:bodyPr>
          <a:lstStyle/>
          <a:p>
            <a:r>
              <a:rPr lang="en-US" b="1" dirty="0"/>
              <a:t>Presented by:-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latin typeface="Amasis MT Pro" panose="02040504050005020304" pitchFamily="18" charset="0"/>
              </a:rPr>
              <a:t>2010030463 –  </a:t>
            </a:r>
            <a:r>
              <a:rPr lang="en-US" dirty="0" err="1">
                <a:latin typeface="Amasis MT Pro" panose="02040504050005020304" pitchFamily="18" charset="0"/>
              </a:rPr>
              <a:t>M.Anil</a:t>
            </a:r>
            <a:r>
              <a:rPr lang="en-US" dirty="0">
                <a:latin typeface="Amasis MT Pro" panose="02040504050005020304" pitchFamily="18" charset="0"/>
              </a:rPr>
              <a:t> Kumar     </a:t>
            </a:r>
          </a:p>
          <a:p>
            <a:r>
              <a:rPr lang="en-US" dirty="0">
                <a:latin typeface="Amasis MT Pro" panose="02040504050005020304" pitchFamily="18" charset="0"/>
              </a:rPr>
              <a:t>  2010030490 – </a:t>
            </a:r>
            <a:r>
              <a:rPr lang="en-US" dirty="0" err="1">
                <a:latin typeface="Amasis MT Pro" panose="02040504050005020304" pitchFamily="18" charset="0"/>
              </a:rPr>
              <a:t>K.Varun</a:t>
            </a:r>
            <a:r>
              <a:rPr lang="en-US" dirty="0">
                <a:latin typeface="Amasis MT Pro" panose="02040504050005020304" pitchFamily="18" charset="0"/>
              </a:rPr>
              <a:t> Krishna</a:t>
            </a:r>
          </a:p>
          <a:p>
            <a:r>
              <a:rPr lang="en-US" dirty="0">
                <a:latin typeface="Amasis MT Pro" panose="02040504050005020304" pitchFamily="18" charset="0"/>
              </a:rPr>
              <a:t> 2010030475 – </a:t>
            </a:r>
            <a:r>
              <a:rPr lang="en-US" dirty="0" err="1">
                <a:latin typeface="Amasis MT Pro" panose="02040504050005020304" pitchFamily="18" charset="0"/>
              </a:rPr>
              <a:t>Siddarth</a:t>
            </a:r>
            <a:r>
              <a:rPr lang="en-US" dirty="0">
                <a:latin typeface="Amasis MT Pro" panose="02040504050005020304" pitchFamily="18" charset="0"/>
              </a:rPr>
              <a:t> Sri Sai</a:t>
            </a:r>
          </a:p>
          <a:p>
            <a:r>
              <a:rPr lang="en-US" dirty="0">
                <a:latin typeface="Amasis MT Pro" panose="02040504050005020304" pitchFamily="18" charset="0"/>
              </a:rPr>
              <a:t> </a:t>
            </a:r>
            <a:endParaRPr lang="en-IN" dirty="0">
              <a:latin typeface="Amasis MT Pro" panose="020405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3B725-6B26-4021-C3AD-9EBBCA59AA3B}"/>
              </a:ext>
            </a:extLst>
          </p:cNvPr>
          <p:cNvSpPr txBox="1"/>
          <p:nvPr/>
        </p:nvSpPr>
        <p:spPr>
          <a:xfrm>
            <a:off x="8282607" y="5121179"/>
            <a:ext cx="447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sis MT Pro" panose="02040504050005020304" pitchFamily="18" charset="0"/>
              </a:rPr>
              <a:t>Guided by:-</a:t>
            </a:r>
          </a:p>
          <a:p>
            <a:r>
              <a:rPr lang="en-US" sz="2000" dirty="0">
                <a:latin typeface="Amasis MT Pro" panose="02040504050005020304" pitchFamily="18" charset="0"/>
              </a:rPr>
              <a:t>Lalitha Surya Kumari </a:t>
            </a:r>
            <a:r>
              <a:rPr lang="en-US" sz="2000" dirty="0" err="1">
                <a:latin typeface="Amasis MT Pro" panose="02040504050005020304" pitchFamily="18" charset="0"/>
              </a:rPr>
              <a:t>Mam’m</a:t>
            </a:r>
            <a:endParaRPr lang="en-IN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8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3562-65CD-C591-D451-A63DF9C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u="sng" dirty="0">
                <a:latin typeface="Amasis MT Pro" panose="02040504050005020304" pitchFamily="18" charset="0"/>
              </a:rPr>
              <a:t>Work Allocation</a:t>
            </a:r>
            <a:endParaRPr lang="en-IN" u="sng" dirty="0"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818C-A8D4-2C7D-AAE0-276FFC50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" panose="02040504050005020304" pitchFamily="18" charset="0"/>
              </a:rPr>
              <a:t>Coding  – </a:t>
            </a:r>
            <a:r>
              <a:rPr lang="en-US" dirty="0" err="1">
                <a:latin typeface="Amasis MT Pro" panose="02040504050005020304" pitchFamily="18" charset="0"/>
              </a:rPr>
              <a:t>M.Anil</a:t>
            </a:r>
            <a:r>
              <a:rPr lang="en-US" dirty="0">
                <a:latin typeface="Amasis MT Pro" panose="02040504050005020304" pitchFamily="18" charset="0"/>
              </a:rPr>
              <a:t> </a:t>
            </a:r>
            <a:r>
              <a:rPr lang="en-US" dirty="0" err="1">
                <a:latin typeface="Amasis MT Pro" panose="02040504050005020304" pitchFamily="18" charset="0"/>
              </a:rPr>
              <a:t>kumar</a:t>
            </a:r>
            <a:endParaRPr lang="en-US" dirty="0">
              <a:latin typeface="Amasis MT Pro" panose="02040504050005020304" pitchFamily="18" charset="0"/>
            </a:endParaRPr>
          </a:p>
          <a:p>
            <a:r>
              <a:rPr lang="en-US" dirty="0">
                <a:latin typeface="Amasis MT Pro" panose="02040504050005020304" pitchFamily="18" charset="0"/>
              </a:rPr>
              <a:t>Documentation and Testing– </a:t>
            </a:r>
            <a:r>
              <a:rPr lang="en-US" dirty="0" err="1">
                <a:latin typeface="Amasis MT Pro" panose="02040504050005020304" pitchFamily="18" charset="0"/>
              </a:rPr>
              <a:t>K.Varun</a:t>
            </a:r>
            <a:r>
              <a:rPr lang="en-US" dirty="0">
                <a:latin typeface="Amasis MT Pro" panose="02040504050005020304" pitchFamily="18" charset="0"/>
              </a:rPr>
              <a:t> krishna</a:t>
            </a:r>
          </a:p>
          <a:p>
            <a:r>
              <a:rPr lang="en-US" dirty="0">
                <a:latin typeface="Amasis MT Pro" panose="02040504050005020304" pitchFamily="18" charset="0"/>
              </a:rPr>
              <a:t>Web design - </a:t>
            </a:r>
            <a:r>
              <a:rPr lang="en-US" dirty="0" err="1">
                <a:latin typeface="Amasis MT Pro" panose="02040504050005020304" pitchFamily="18" charset="0"/>
              </a:rPr>
              <a:t>Siddarth</a:t>
            </a:r>
            <a:r>
              <a:rPr lang="en-US" dirty="0">
                <a:latin typeface="Amasis MT Pro" panose="02040504050005020304" pitchFamily="18" charset="0"/>
              </a:rPr>
              <a:t> Sri Sai</a:t>
            </a:r>
            <a:endParaRPr lang="en-IN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9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09F2-7572-14B1-D88B-4E6CE02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Table of contents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CEC-3ABC-3799-4149-5B14B4C0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DOCUMENTATION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FLOW CHART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GITHUB COMMITS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masis MT Pro" panose="02040504050005020304" pitchFamily="18" charset="0"/>
              </a:rPr>
              <a:t>WORK PROGRESS</a:t>
            </a:r>
          </a:p>
          <a:p>
            <a:pPr>
              <a:lnSpc>
                <a:spcPct val="150000"/>
              </a:lnSpc>
            </a:pPr>
            <a:r>
              <a:rPr lang="en-US">
                <a:latin typeface="Amasis MT Pro" panose="02040504050005020304" pitchFamily="18" charset="0"/>
              </a:rPr>
              <a:t>ALPHA TESTING</a:t>
            </a:r>
            <a:endParaRPr lang="en-US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2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2B1E-D5B8-81B4-40ED-DDB88679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2" y="-1278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Introduction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D36-A495-C94D-A557-A5847072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1046632"/>
            <a:ext cx="10515600" cy="565631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of the present attendance management systems use the conventional systems, here we cannot determine the authenticity of the databases.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system is distributed and decentralized that make it can be applied to develop a tamper proof attendance system.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Blockchain technology, no person can deny that he did changes to the database.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blockchain-based  attendance system is required to provide a database that keeps its reliability and integrity and tamper proof.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control lies in every person that can access the Blockchain.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3B33-74DD-54F0-5B1B-C7293029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masis MT Pro" panose="02040504050005020304" pitchFamily="18" charset="0"/>
              </a:rPr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2377-34AB-FDB0-7039-E74C2D58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7E0D5-C4EA-B8BA-FF48-8534A62D0F6F}"/>
              </a:ext>
            </a:extLst>
          </p:cNvPr>
          <p:cNvSpPr/>
          <p:nvPr/>
        </p:nvSpPr>
        <p:spPr>
          <a:xfrm>
            <a:off x="864833" y="180787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INTERFACE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64469-B8E7-FD23-AB01-6013E00A3198}"/>
              </a:ext>
            </a:extLst>
          </p:cNvPr>
          <p:cNvSpPr/>
          <p:nvPr/>
        </p:nvSpPr>
        <p:spPr>
          <a:xfrm>
            <a:off x="2928149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USER CREDENTIALS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DCEE5-F6AB-397D-1F24-BBA88424D469}"/>
              </a:ext>
            </a:extLst>
          </p:cNvPr>
          <p:cNvSpPr/>
          <p:nvPr/>
        </p:nvSpPr>
        <p:spPr>
          <a:xfrm>
            <a:off x="3198925" y="469153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RETRIVE PREVIOUS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0E78C-5D5C-B577-98D0-336F937FA2C2}"/>
              </a:ext>
            </a:extLst>
          </p:cNvPr>
          <p:cNvSpPr/>
          <p:nvPr/>
        </p:nvSpPr>
        <p:spPr>
          <a:xfrm>
            <a:off x="4888644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THE CLASS AND 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0D868-82B7-A1C9-9507-1298F24991B0}"/>
              </a:ext>
            </a:extLst>
          </p:cNvPr>
          <p:cNvSpPr/>
          <p:nvPr/>
        </p:nvSpPr>
        <p:spPr>
          <a:xfrm>
            <a:off x="7054796" y="1825625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 THE ATTENDACE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CDED3E-1615-5463-BBA0-E92B12668927}"/>
              </a:ext>
            </a:extLst>
          </p:cNvPr>
          <p:cNvSpPr/>
          <p:nvPr/>
        </p:nvSpPr>
        <p:spPr>
          <a:xfrm>
            <a:off x="9220948" y="1840852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BLOCK 1 HAS BEEN ADDED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B9CC5-DC8F-265D-8763-19AB474045DB}"/>
              </a:ext>
            </a:extLst>
          </p:cNvPr>
          <p:cNvSpPr/>
          <p:nvPr/>
        </p:nvSpPr>
        <p:spPr>
          <a:xfrm>
            <a:off x="7459871" y="4694707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PREVIOUS REORDS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513E50-F341-A6A8-64BB-2D0F2797598D}"/>
              </a:ext>
            </a:extLst>
          </p:cNvPr>
          <p:cNvSpPr/>
          <p:nvPr/>
        </p:nvSpPr>
        <p:spPr>
          <a:xfrm>
            <a:off x="5343637" y="4677895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USER CREDENTIALS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96F8C-166D-426E-8FA6-A99BF40593C9}"/>
              </a:ext>
            </a:extLst>
          </p:cNvPr>
          <p:cNvSpPr/>
          <p:nvPr/>
        </p:nvSpPr>
        <p:spPr>
          <a:xfrm>
            <a:off x="1010572" y="4492100"/>
            <a:ext cx="1669002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BLOCK ‘N’ HAS BEEN ADDED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251011-F1A7-0DA2-0F07-90CCDC55BE92}"/>
              </a:ext>
            </a:extLst>
          </p:cNvPr>
          <p:cNvCxnSpPr/>
          <p:nvPr/>
        </p:nvCxnSpPr>
        <p:spPr>
          <a:xfrm>
            <a:off x="2430999" y="2479089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1C094D-D1E2-0112-84AE-96EED82500D3}"/>
              </a:ext>
            </a:extLst>
          </p:cNvPr>
          <p:cNvCxnSpPr/>
          <p:nvPr/>
        </p:nvCxnSpPr>
        <p:spPr>
          <a:xfrm>
            <a:off x="4391494" y="2479089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A7BEE6-7C60-5F89-1E41-CA039A278F7F}"/>
              </a:ext>
            </a:extLst>
          </p:cNvPr>
          <p:cNvCxnSpPr/>
          <p:nvPr/>
        </p:nvCxnSpPr>
        <p:spPr>
          <a:xfrm>
            <a:off x="6557646" y="247391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44DEB1-E88D-BC0A-3BE3-D24E553BCA12}"/>
              </a:ext>
            </a:extLst>
          </p:cNvPr>
          <p:cNvCxnSpPr/>
          <p:nvPr/>
        </p:nvCxnSpPr>
        <p:spPr>
          <a:xfrm>
            <a:off x="8723798" y="2359455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F2E23512-6495-B896-EAAC-E4A22EECD2E6}"/>
              </a:ext>
            </a:extLst>
          </p:cNvPr>
          <p:cNvSpPr/>
          <p:nvPr/>
        </p:nvSpPr>
        <p:spPr>
          <a:xfrm>
            <a:off x="4860516" y="3062796"/>
            <a:ext cx="1846556" cy="11008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REPEAT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92C4B1-BD36-946C-513A-9A958FF17129}"/>
              </a:ext>
            </a:extLst>
          </p:cNvPr>
          <p:cNvCxnSpPr>
            <a:cxnSpLocks/>
          </p:cNvCxnSpPr>
          <p:nvPr/>
        </p:nvCxnSpPr>
        <p:spPr>
          <a:xfrm>
            <a:off x="10055449" y="2850378"/>
            <a:ext cx="0" cy="76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2C29E9-7423-CBF1-9B63-18CE36BBDFFB}"/>
              </a:ext>
            </a:extLst>
          </p:cNvPr>
          <p:cNvCxnSpPr>
            <a:cxnSpLocks/>
          </p:cNvCxnSpPr>
          <p:nvPr/>
        </p:nvCxnSpPr>
        <p:spPr>
          <a:xfrm flipH="1">
            <a:off x="6775142" y="3613212"/>
            <a:ext cx="3212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C055F9-00EC-B7A7-D063-767DBADB3D33}"/>
              </a:ext>
            </a:extLst>
          </p:cNvPr>
          <p:cNvCxnSpPr>
            <a:cxnSpLocks/>
          </p:cNvCxnSpPr>
          <p:nvPr/>
        </p:nvCxnSpPr>
        <p:spPr>
          <a:xfrm>
            <a:off x="1589859" y="2773231"/>
            <a:ext cx="3218133" cy="860712"/>
          </a:xfrm>
          <a:prstGeom prst="bentConnector3">
            <a:avLst>
              <a:gd name="adj1" fmla="val 3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DA91E-F780-E6D6-2930-37317647CCF4}"/>
              </a:ext>
            </a:extLst>
          </p:cNvPr>
          <p:cNvCxnSpPr>
            <a:cxnSpLocks/>
          </p:cNvCxnSpPr>
          <p:nvPr/>
        </p:nvCxnSpPr>
        <p:spPr>
          <a:xfrm>
            <a:off x="2723215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F732623-6545-35C8-BD0E-93762538C0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90668" y="3913188"/>
            <a:ext cx="3007707" cy="668361"/>
          </a:xfrm>
          <a:prstGeom prst="bentConnector3">
            <a:avLst>
              <a:gd name="adj1" fmla="val 1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4B1F8E-24B1-676A-0A03-D4A2A523D699}"/>
              </a:ext>
            </a:extLst>
          </p:cNvPr>
          <p:cNvCxnSpPr>
            <a:cxnSpLocks/>
          </p:cNvCxnSpPr>
          <p:nvPr/>
        </p:nvCxnSpPr>
        <p:spPr>
          <a:xfrm>
            <a:off x="4867927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B5F588-AA0B-F3C9-23CE-3088BCBD0069}"/>
              </a:ext>
            </a:extLst>
          </p:cNvPr>
          <p:cNvCxnSpPr>
            <a:cxnSpLocks/>
          </p:cNvCxnSpPr>
          <p:nvPr/>
        </p:nvCxnSpPr>
        <p:spPr>
          <a:xfrm>
            <a:off x="7012639" y="5063471"/>
            <a:ext cx="47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8509-1A5F-2EC8-7D4C-F13F6855F3CC}"/>
              </a:ext>
            </a:extLst>
          </p:cNvPr>
          <p:cNvSpPr/>
          <p:nvPr/>
        </p:nvSpPr>
        <p:spPr>
          <a:xfrm>
            <a:off x="9590099" y="4691530"/>
            <a:ext cx="1591329" cy="99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RECORDS DISPLAYED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77ADED-35A7-B9F4-64C8-8EE0BE198DA3}"/>
              </a:ext>
            </a:extLst>
          </p:cNvPr>
          <p:cNvCxnSpPr>
            <a:cxnSpLocks/>
          </p:cNvCxnSpPr>
          <p:nvPr/>
        </p:nvCxnSpPr>
        <p:spPr>
          <a:xfrm>
            <a:off x="9128873" y="5166804"/>
            <a:ext cx="46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F656D-790F-871A-C6CA-0A1B51B0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200" b="1" u="sng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Commits</a:t>
            </a:r>
          </a:p>
        </p:txBody>
      </p:sp>
      <p:pic>
        <p:nvPicPr>
          <p:cNvPr id="4" name="Picture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AE66DE82-AF43-7058-8F2C-E6EE3081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" r="2706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Content Placeholder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2BF84DF-846C-630D-91E3-9B592175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1" r="21876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F07C-B266-BE5E-EB0E-A568DFD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masis MT Pro" panose="02040504050005020304" pitchFamily="18" charset="0"/>
              </a:rPr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26C1-F0B4-EA75-8E5C-72D3A694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Implementing blockchain for secure data storage.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Storing student attendance data along with their roll numbers in the blockchain.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Retrieval of data from the blockchain.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Web interface for insertion and retrieval of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check if a block has been tampered with.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3AE0-AA35-FEC9-C17D-F90A60B6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Amasis MT Pro" panose="02040504050005020304" pitchFamily="18" charset="0"/>
              </a:rPr>
              <a:t>ALPHA TESTING</a:t>
            </a:r>
          </a:p>
        </p:txBody>
      </p:sp>
    </p:spTree>
    <p:extLst>
      <p:ext uri="{BB962C8B-B14F-4D97-AF65-F5344CB8AC3E}">
        <p14:creationId xmlns:p14="http://schemas.microsoft.com/office/powerpoint/2010/main" val="18035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69B6C-CEC0-A5F9-2610-C2E247B12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80" r="-2" b="19986"/>
          <a:stretch/>
        </p:blipFill>
        <p:spPr>
          <a:xfrm>
            <a:off x="-1" y="0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F763B-40DC-A60B-330C-2F0D92BF0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76"/>
          <a:stretch/>
        </p:blipFill>
        <p:spPr>
          <a:xfrm>
            <a:off x="6388680" y="-1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49FBD-745E-D301-6F27-26C9AC79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51" y="4211965"/>
            <a:ext cx="69637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EA16-B117-615A-BE74-C67B8029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RETRIVE THE PREVIOUS DATA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347AD5-7CFC-59A7-5402-BDD8B7FF2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318" y="643466"/>
            <a:ext cx="558269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264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</vt:lpstr>
      <vt:lpstr>-apple-system</vt:lpstr>
      <vt:lpstr>Arial</vt:lpstr>
      <vt:lpstr>Calibri</vt:lpstr>
      <vt:lpstr>Calibri Light</vt:lpstr>
      <vt:lpstr>Office Theme</vt:lpstr>
      <vt:lpstr>Attendance management system using blockchain</vt:lpstr>
      <vt:lpstr>Table of contents</vt:lpstr>
      <vt:lpstr>Introduction</vt:lpstr>
      <vt:lpstr>FLOW CHART</vt:lpstr>
      <vt:lpstr>  Github Commits</vt:lpstr>
      <vt:lpstr>WORK PROGRESS</vt:lpstr>
      <vt:lpstr>PowerPoint Presentation</vt:lpstr>
      <vt:lpstr>PowerPoint Presentation</vt:lpstr>
      <vt:lpstr>TO RETRIVE THE PREVIOUS DATA</vt:lpstr>
      <vt:lpstr>                         Work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PASSWORD AUTHENTICATION SYSTEM USING BLOCK CHAIN</dc:title>
  <dc:creator>varun</dc:creator>
  <cp:lastModifiedBy>Mentapally Anil kumar</cp:lastModifiedBy>
  <cp:revision>8</cp:revision>
  <dcterms:created xsi:type="dcterms:W3CDTF">2022-08-08T16:21:08Z</dcterms:created>
  <dcterms:modified xsi:type="dcterms:W3CDTF">2022-09-13T05:18:04Z</dcterms:modified>
</cp:coreProperties>
</file>