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sldIdLst>
    <p:sldId id="256" r:id="rId2"/>
    <p:sldId id="257" r:id="rId3"/>
    <p:sldId id="258" r:id="rId4"/>
    <p:sldId id="271" r:id="rId5"/>
    <p:sldId id="272" r:id="rId6"/>
    <p:sldId id="260" r:id="rId7"/>
    <p:sldId id="265" r:id="rId8"/>
    <p:sldId id="261" r:id="rId9"/>
    <p:sldId id="270" r:id="rId10"/>
    <p:sldId id="263" r:id="rId11"/>
    <p:sldId id="264" r:id="rId12"/>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D3E165-7133-4EF7-9BFB-028C1B9E3C9A}" v="39" dt="2024-01-12T09:57:05.8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3" d="100"/>
          <a:sy n="93" d="100"/>
        </p:scale>
        <p:origin x="707"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 TEJA KALE ." userId="e7714c41-4aca-4a46-b1b3-498a5149fde7" providerId="ADAL" clId="{21D3E165-7133-4EF7-9BFB-028C1B9E3C9A}"/>
    <pc:docChg chg="undo redo custSel addSld delSld modSld">
      <pc:chgData name="SRI TEJA KALE ." userId="e7714c41-4aca-4a46-b1b3-498a5149fde7" providerId="ADAL" clId="{21D3E165-7133-4EF7-9BFB-028C1B9E3C9A}" dt="2024-01-12T09:58:16.448" v="694" actId="20577"/>
      <pc:docMkLst>
        <pc:docMk/>
      </pc:docMkLst>
      <pc:sldChg chg="modSp mod">
        <pc:chgData name="SRI TEJA KALE ." userId="e7714c41-4aca-4a46-b1b3-498a5149fde7" providerId="ADAL" clId="{21D3E165-7133-4EF7-9BFB-028C1B9E3C9A}" dt="2024-01-12T09:57:05.918" v="605" actId="27636"/>
        <pc:sldMkLst>
          <pc:docMk/>
          <pc:sldMk cId="0" sldId="256"/>
        </pc:sldMkLst>
        <pc:spChg chg="mod">
          <ac:chgData name="SRI TEJA KALE ." userId="e7714c41-4aca-4a46-b1b3-498a5149fde7" providerId="ADAL" clId="{21D3E165-7133-4EF7-9BFB-028C1B9E3C9A}" dt="2024-01-12T09:57:05.918" v="605" actId="27636"/>
          <ac:spMkLst>
            <pc:docMk/>
            <pc:sldMk cId="0" sldId="256"/>
            <ac:spMk id="42" creationId="{00000000-0000-0000-0000-000000000000}"/>
          </ac:spMkLst>
        </pc:spChg>
        <pc:spChg chg="mod">
          <ac:chgData name="SRI TEJA KALE ." userId="e7714c41-4aca-4a46-b1b3-498a5149fde7" providerId="ADAL" clId="{21D3E165-7133-4EF7-9BFB-028C1B9E3C9A}" dt="2024-01-12T09:10:59.189" v="68"/>
          <ac:spMkLst>
            <pc:docMk/>
            <pc:sldMk cId="0" sldId="256"/>
            <ac:spMk id="43" creationId="{00000000-0000-0000-0000-000000000000}"/>
          </ac:spMkLst>
        </pc:spChg>
      </pc:sldChg>
      <pc:sldChg chg="addSp delSp modSp mod">
        <pc:chgData name="SRI TEJA KALE ." userId="e7714c41-4aca-4a46-b1b3-498a5149fde7" providerId="ADAL" clId="{21D3E165-7133-4EF7-9BFB-028C1B9E3C9A}" dt="2024-01-12T09:41:10.555" v="328" actId="20577"/>
        <pc:sldMkLst>
          <pc:docMk/>
          <pc:sldMk cId="0" sldId="257"/>
        </pc:sldMkLst>
        <pc:spChg chg="mod">
          <ac:chgData name="SRI TEJA KALE ." userId="e7714c41-4aca-4a46-b1b3-498a5149fde7" providerId="ADAL" clId="{21D3E165-7133-4EF7-9BFB-028C1B9E3C9A}" dt="2024-01-12T09:41:10.555" v="328" actId="20577"/>
          <ac:spMkLst>
            <pc:docMk/>
            <pc:sldMk cId="0" sldId="257"/>
            <ac:spMk id="45" creationId="{00000000-0000-0000-0000-000000000000}"/>
          </ac:spMkLst>
        </pc:spChg>
        <pc:picChg chg="add del">
          <ac:chgData name="SRI TEJA KALE ." userId="e7714c41-4aca-4a46-b1b3-498a5149fde7" providerId="ADAL" clId="{21D3E165-7133-4EF7-9BFB-028C1B9E3C9A}" dt="2024-01-12T09:41:02.453" v="311" actId="22"/>
          <ac:picMkLst>
            <pc:docMk/>
            <pc:sldMk cId="0" sldId="257"/>
            <ac:picMk id="3" creationId="{9F3739F5-54E8-BC59-05F5-3AF3254514F2}"/>
          </ac:picMkLst>
        </pc:picChg>
      </pc:sldChg>
      <pc:sldChg chg="addSp delSp modSp mod">
        <pc:chgData name="SRI TEJA KALE ." userId="e7714c41-4aca-4a46-b1b3-498a5149fde7" providerId="ADAL" clId="{21D3E165-7133-4EF7-9BFB-028C1B9E3C9A}" dt="2024-01-12T09:57:14.699" v="607" actId="20577"/>
        <pc:sldMkLst>
          <pc:docMk/>
          <pc:sldMk cId="0" sldId="258"/>
        </pc:sldMkLst>
        <pc:spChg chg="add del">
          <ac:chgData name="SRI TEJA KALE ." userId="e7714c41-4aca-4a46-b1b3-498a5149fde7" providerId="ADAL" clId="{21D3E165-7133-4EF7-9BFB-028C1B9E3C9A}" dt="2024-01-12T09:29:46.958" v="223" actId="22"/>
          <ac:spMkLst>
            <pc:docMk/>
            <pc:sldMk cId="0" sldId="258"/>
            <ac:spMk id="3" creationId="{C589E758-D770-3CD8-FF48-0670A0691DBF}"/>
          </ac:spMkLst>
        </pc:spChg>
        <pc:spChg chg="add del mod">
          <ac:chgData name="SRI TEJA KALE ." userId="e7714c41-4aca-4a46-b1b3-498a5149fde7" providerId="ADAL" clId="{21D3E165-7133-4EF7-9BFB-028C1B9E3C9A}" dt="2024-01-12T09:57:14.699" v="607" actId="20577"/>
          <ac:spMkLst>
            <pc:docMk/>
            <pc:sldMk cId="0" sldId="258"/>
            <ac:spMk id="5" creationId="{DE1A5E68-9949-62E5-6004-363FDA0D9EC0}"/>
          </ac:spMkLst>
        </pc:spChg>
        <pc:spChg chg="del mod">
          <ac:chgData name="SRI TEJA KALE ." userId="e7714c41-4aca-4a46-b1b3-498a5149fde7" providerId="ADAL" clId="{21D3E165-7133-4EF7-9BFB-028C1B9E3C9A}" dt="2024-01-12T09:31:39.225" v="242" actId="478"/>
          <ac:spMkLst>
            <pc:docMk/>
            <pc:sldMk cId="0" sldId="258"/>
            <ac:spMk id="47" creationId="{00000000-0000-0000-0000-000000000000}"/>
          </ac:spMkLst>
        </pc:spChg>
      </pc:sldChg>
      <pc:sldChg chg="addSp delSp modSp mod">
        <pc:chgData name="SRI TEJA KALE ." userId="e7714c41-4aca-4a46-b1b3-498a5149fde7" providerId="ADAL" clId="{21D3E165-7133-4EF7-9BFB-028C1B9E3C9A}" dt="2024-01-12T09:28:43.165" v="217" actId="20577"/>
        <pc:sldMkLst>
          <pc:docMk/>
          <pc:sldMk cId="0" sldId="260"/>
        </pc:sldMkLst>
        <pc:spChg chg="add del">
          <ac:chgData name="SRI TEJA KALE ." userId="e7714c41-4aca-4a46-b1b3-498a5149fde7" providerId="ADAL" clId="{21D3E165-7133-4EF7-9BFB-028C1B9E3C9A}" dt="2024-01-12T09:27:19.782" v="195" actId="22"/>
          <ac:spMkLst>
            <pc:docMk/>
            <pc:sldMk cId="0" sldId="260"/>
            <ac:spMk id="3" creationId="{DA0DF22C-A7E3-0146-FE97-F4E593E01530}"/>
          </ac:spMkLst>
        </pc:spChg>
        <pc:spChg chg="add mod">
          <ac:chgData name="SRI TEJA KALE ." userId="e7714c41-4aca-4a46-b1b3-498a5149fde7" providerId="ADAL" clId="{21D3E165-7133-4EF7-9BFB-028C1B9E3C9A}" dt="2024-01-12T09:28:43.165" v="217" actId="20577"/>
          <ac:spMkLst>
            <pc:docMk/>
            <pc:sldMk cId="0" sldId="260"/>
            <ac:spMk id="5" creationId="{6A9CAE57-C31A-4A82-22E1-D0644BDA1838}"/>
          </ac:spMkLst>
        </pc:spChg>
        <pc:spChg chg="del mod">
          <ac:chgData name="SRI TEJA KALE ." userId="e7714c41-4aca-4a46-b1b3-498a5149fde7" providerId="ADAL" clId="{21D3E165-7133-4EF7-9BFB-028C1B9E3C9A}" dt="2024-01-12T09:27:54.580" v="203" actId="478"/>
          <ac:spMkLst>
            <pc:docMk/>
            <pc:sldMk cId="0" sldId="260"/>
            <ac:spMk id="51" creationId="{00000000-0000-0000-0000-000000000000}"/>
          </ac:spMkLst>
        </pc:spChg>
      </pc:sldChg>
      <pc:sldChg chg="addSp delSp modSp mod">
        <pc:chgData name="SRI TEJA KALE ." userId="e7714c41-4aca-4a46-b1b3-498a5149fde7" providerId="ADAL" clId="{21D3E165-7133-4EF7-9BFB-028C1B9E3C9A}" dt="2024-01-12T09:20:25.056" v="115"/>
        <pc:sldMkLst>
          <pc:docMk/>
          <pc:sldMk cId="0" sldId="261"/>
        </pc:sldMkLst>
        <pc:picChg chg="del">
          <ac:chgData name="SRI TEJA KALE ." userId="e7714c41-4aca-4a46-b1b3-498a5149fde7" providerId="ADAL" clId="{21D3E165-7133-4EF7-9BFB-028C1B9E3C9A}" dt="2024-01-12T09:20:13.799" v="113" actId="478"/>
          <ac:picMkLst>
            <pc:docMk/>
            <pc:sldMk cId="0" sldId="261"/>
            <ac:picMk id="2" creationId="{A9FB2A29-515D-60C2-57F3-042E5CF97579}"/>
          </ac:picMkLst>
        </pc:picChg>
        <pc:picChg chg="add mod">
          <ac:chgData name="SRI TEJA KALE ." userId="e7714c41-4aca-4a46-b1b3-498a5149fde7" providerId="ADAL" clId="{21D3E165-7133-4EF7-9BFB-028C1B9E3C9A}" dt="2024-01-12T09:20:25.056" v="115"/>
          <ac:picMkLst>
            <pc:docMk/>
            <pc:sldMk cId="0" sldId="261"/>
            <ac:picMk id="3" creationId="{E50D49A1-2BCD-E107-E5A1-297C87FBE3C7}"/>
          </ac:picMkLst>
        </pc:picChg>
      </pc:sldChg>
      <pc:sldChg chg="modSp mod">
        <pc:chgData name="SRI TEJA KALE ." userId="e7714c41-4aca-4a46-b1b3-498a5149fde7" providerId="ADAL" clId="{21D3E165-7133-4EF7-9BFB-028C1B9E3C9A}" dt="2024-01-12T09:36:25.277" v="306" actId="1076"/>
        <pc:sldMkLst>
          <pc:docMk/>
          <pc:sldMk cId="0" sldId="263"/>
        </pc:sldMkLst>
        <pc:spChg chg="mod">
          <ac:chgData name="SRI TEJA KALE ." userId="e7714c41-4aca-4a46-b1b3-498a5149fde7" providerId="ADAL" clId="{21D3E165-7133-4EF7-9BFB-028C1B9E3C9A}" dt="2024-01-12T09:36:25.277" v="306" actId="1076"/>
          <ac:spMkLst>
            <pc:docMk/>
            <pc:sldMk cId="0" sldId="263"/>
            <ac:spMk id="57" creationId="{00000000-0000-0000-0000-000000000000}"/>
          </ac:spMkLst>
        </pc:spChg>
      </pc:sldChg>
      <pc:sldChg chg="addSp delSp modSp mod">
        <pc:chgData name="SRI TEJA KALE ." userId="e7714c41-4aca-4a46-b1b3-498a5149fde7" providerId="ADAL" clId="{21D3E165-7133-4EF7-9BFB-028C1B9E3C9A}" dt="2024-01-12T09:24:48.274" v="189" actId="1076"/>
        <pc:sldMkLst>
          <pc:docMk/>
          <pc:sldMk cId="2389279418" sldId="265"/>
        </pc:sldMkLst>
        <pc:spChg chg="add del mod">
          <ac:chgData name="SRI TEJA KALE ." userId="e7714c41-4aca-4a46-b1b3-498a5149fde7" providerId="ADAL" clId="{21D3E165-7133-4EF7-9BFB-028C1B9E3C9A}" dt="2024-01-12T09:07:57.497" v="25" actId="22"/>
          <ac:spMkLst>
            <pc:docMk/>
            <pc:sldMk cId="2389279418" sldId="265"/>
            <ac:spMk id="3" creationId="{DDC0165E-5F19-6B57-1681-FDCA6A1D9115}"/>
          </ac:spMkLst>
        </pc:spChg>
        <pc:spChg chg="add del">
          <ac:chgData name="SRI TEJA KALE ." userId="e7714c41-4aca-4a46-b1b3-498a5149fde7" providerId="ADAL" clId="{21D3E165-7133-4EF7-9BFB-028C1B9E3C9A}" dt="2024-01-12T09:08:02.038" v="29" actId="22"/>
          <ac:spMkLst>
            <pc:docMk/>
            <pc:sldMk cId="2389279418" sldId="265"/>
            <ac:spMk id="5" creationId="{C55C3F57-6752-8A74-77BE-A8CA90B0EED4}"/>
          </ac:spMkLst>
        </pc:spChg>
        <pc:spChg chg="add mod">
          <ac:chgData name="SRI TEJA KALE ." userId="e7714c41-4aca-4a46-b1b3-498a5149fde7" providerId="ADAL" clId="{21D3E165-7133-4EF7-9BFB-028C1B9E3C9A}" dt="2024-01-12T09:24:48.274" v="189" actId="1076"/>
          <ac:spMkLst>
            <pc:docMk/>
            <pc:sldMk cId="2389279418" sldId="265"/>
            <ac:spMk id="7" creationId="{295A13FE-D8FC-F0B8-C320-29B8E025D2A9}"/>
          </ac:spMkLst>
        </pc:spChg>
        <pc:spChg chg="del mod">
          <ac:chgData name="SRI TEJA KALE ." userId="e7714c41-4aca-4a46-b1b3-498a5149fde7" providerId="ADAL" clId="{21D3E165-7133-4EF7-9BFB-028C1B9E3C9A}" dt="2024-01-12T09:09:16.458" v="62" actId="478"/>
          <ac:spMkLst>
            <pc:docMk/>
            <pc:sldMk cId="2389279418" sldId="265"/>
            <ac:spMk id="51" creationId="{00000000-0000-0000-0000-000000000000}"/>
          </ac:spMkLst>
        </pc:spChg>
      </pc:sldChg>
      <pc:sldChg chg="addSp delSp modSp del mod">
        <pc:chgData name="SRI TEJA KALE ." userId="e7714c41-4aca-4a46-b1b3-498a5149fde7" providerId="ADAL" clId="{21D3E165-7133-4EF7-9BFB-028C1B9E3C9A}" dt="2024-01-12T09:20:31.426" v="116" actId="2696"/>
        <pc:sldMkLst>
          <pc:docMk/>
          <pc:sldMk cId="3750598673" sldId="268"/>
        </pc:sldMkLst>
        <pc:picChg chg="add del mod">
          <ac:chgData name="SRI TEJA KALE ." userId="e7714c41-4aca-4a46-b1b3-498a5149fde7" providerId="ADAL" clId="{21D3E165-7133-4EF7-9BFB-028C1B9E3C9A}" dt="2024-01-12T09:20:22.331" v="114" actId="21"/>
          <ac:picMkLst>
            <pc:docMk/>
            <pc:sldMk cId="3750598673" sldId="268"/>
            <ac:picMk id="2" creationId="{E50D49A1-2BCD-E107-E5A1-297C87FBE3C7}"/>
          </ac:picMkLst>
        </pc:picChg>
        <pc:picChg chg="del">
          <ac:chgData name="SRI TEJA KALE ." userId="e7714c41-4aca-4a46-b1b3-498a5149fde7" providerId="ADAL" clId="{21D3E165-7133-4EF7-9BFB-028C1B9E3C9A}" dt="2024-01-12T09:17:17.735" v="112" actId="478"/>
          <ac:picMkLst>
            <pc:docMk/>
            <pc:sldMk cId="3750598673" sldId="268"/>
            <ac:picMk id="6" creationId="{16EC7006-C94B-2462-CC83-42725281AF7A}"/>
          </ac:picMkLst>
        </pc:picChg>
      </pc:sldChg>
      <pc:sldChg chg="del">
        <pc:chgData name="SRI TEJA KALE ." userId="e7714c41-4aca-4a46-b1b3-498a5149fde7" providerId="ADAL" clId="{21D3E165-7133-4EF7-9BFB-028C1B9E3C9A}" dt="2024-01-12T09:20:34.504" v="117" actId="2696"/>
        <pc:sldMkLst>
          <pc:docMk/>
          <pc:sldMk cId="1821493391" sldId="269"/>
        </pc:sldMkLst>
      </pc:sldChg>
      <pc:sldChg chg="modSp mod">
        <pc:chgData name="SRI TEJA KALE ." userId="e7714c41-4aca-4a46-b1b3-498a5149fde7" providerId="ADAL" clId="{21D3E165-7133-4EF7-9BFB-028C1B9E3C9A}" dt="2024-01-12T09:58:16.448" v="694" actId="20577"/>
        <pc:sldMkLst>
          <pc:docMk/>
          <pc:sldMk cId="1057297272" sldId="270"/>
        </pc:sldMkLst>
        <pc:spChg chg="mod">
          <ac:chgData name="SRI TEJA KALE ." userId="e7714c41-4aca-4a46-b1b3-498a5149fde7" providerId="ADAL" clId="{21D3E165-7133-4EF7-9BFB-028C1B9E3C9A}" dt="2024-01-12T09:58:16.448" v="694" actId="20577"/>
          <ac:spMkLst>
            <pc:docMk/>
            <pc:sldMk cId="1057297272" sldId="270"/>
            <ac:spMk id="9" creationId="{86B6884D-963C-5EC6-E185-A2B6B49ABA89}"/>
          </ac:spMkLst>
        </pc:spChg>
      </pc:sldChg>
      <pc:sldChg chg="modSp new mod">
        <pc:chgData name="SRI TEJA KALE ." userId="e7714c41-4aca-4a46-b1b3-498a5149fde7" providerId="ADAL" clId="{21D3E165-7133-4EF7-9BFB-028C1B9E3C9A}" dt="2024-01-12T09:57:26.684" v="614" actId="20577"/>
        <pc:sldMkLst>
          <pc:docMk/>
          <pc:sldMk cId="4206230859" sldId="271"/>
        </pc:sldMkLst>
        <pc:spChg chg="mod">
          <ac:chgData name="SRI TEJA KALE ." userId="e7714c41-4aca-4a46-b1b3-498a5149fde7" providerId="ADAL" clId="{21D3E165-7133-4EF7-9BFB-028C1B9E3C9A}" dt="2024-01-12T09:41:46.074" v="339" actId="122"/>
          <ac:spMkLst>
            <pc:docMk/>
            <pc:sldMk cId="4206230859" sldId="271"/>
            <ac:spMk id="2" creationId="{6EE7CB72-F9BB-EA0A-8639-4BFAB8FBC8CF}"/>
          </ac:spMkLst>
        </pc:spChg>
        <pc:spChg chg="mod">
          <ac:chgData name="SRI TEJA KALE ." userId="e7714c41-4aca-4a46-b1b3-498a5149fde7" providerId="ADAL" clId="{21D3E165-7133-4EF7-9BFB-028C1B9E3C9A}" dt="2024-01-12T09:57:26.684" v="614" actId="20577"/>
          <ac:spMkLst>
            <pc:docMk/>
            <pc:sldMk cId="4206230859" sldId="271"/>
            <ac:spMk id="3" creationId="{B8B6D9E5-F1E8-2ECC-EFB2-68106B5B9F38}"/>
          </ac:spMkLst>
        </pc:spChg>
      </pc:sldChg>
      <pc:sldChg chg="addSp delSp modSp new mod">
        <pc:chgData name="SRI TEJA KALE ." userId="e7714c41-4aca-4a46-b1b3-498a5149fde7" providerId="ADAL" clId="{21D3E165-7133-4EF7-9BFB-028C1B9E3C9A}" dt="2024-01-12T09:57:39.272" v="621" actId="20577"/>
        <pc:sldMkLst>
          <pc:docMk/>
          <pc:sldMk cId="405987909" sldId="272"/>
        </pc:sldMkLst>
        <pc:spChg chg="add del">
          <ac:chgData name="SRI TEJA KALE ." userId="e7714c41-4aca-4a46-b1b3-498a5149fde7" providerId="ADAL" clId="{21D3E165-7133-4EF7-9BFB-028C1B9E3C9A}" dt="2024-01-12T09:51:20.381" v="556" actId="22"/>
          <ac:spMkLst>
            <pc:docMk/>
            <pc:sldMk cId="405987909" sldId="272"/>
            <ac:spMk id="3" creationId="{ACE0FC4E-302C-E79D-E21D-99E9992B3EB1}"/>
          </ac:spMkLst>
        </pc:spChg>
        <pc:spChg chg="add mod">
          <ac:chgData name="SRI TEJA KALE ." userId="e7714c41-4aca-4a46-b1b3-498a5149fde7" providerId="ADAL" clId="{21D3E165-7133-4EF7-9BFB-028C1B9E3C9A}" dt="2024-01-12T09:57:39.272" v="621" actId="20577"/>
          <ac:spMkLst>
            <pc:docMk/>
            <pc:sldMk cId="405987909" sldId="272"/>
            <ac:spMk id="5" creationId="{3CCDC5A6-1049-A584-9482-32D3C11944B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F6DE0ACA-03BC-46D6-9D4D-3FE672280FD2}"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02D5E523-FFA3-4105-8C15-30B5DC71F893}"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35DD45FD-2B75-46F3-8500-1CA3B0C5D658}"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32FD64C0-15F1-471C-9E50-9DE70748CF53}"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B932CF5-990D-4109-834E-B5F479C67FEC}" type="slidenum">
              <a:t>‹#›</a:t>
            </a:fld>
            <a:endParaRPr/>
          </a:p>
        </p:txBody>
      </p:sp>
      <p:sp>
        <p:nvSpPr>
          <p:cNvPr id="2"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20111CD9-D0AF-457D-9A4F-98FC04BC9A31}"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6F803718-B8BF-497F-A984-712BA1ED5D22}"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4C4CC7DF-1A0F-4CAC-8445-C88DCF9CF90E}"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DFF3E4A3-4C94-4785-A0E6-29AA5BBC5DE4}"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1731DF4-7314-4F43-ADF2-78EF8CAAEF2D}"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E1AC3676-484E-4704-B7A7-7DB709AE2100}"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CECAE218-CAC7-47E3-A7FE-2C38C494088F}"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Rounded Corners 6"/>
          <p:cNvSpPr/>
          <p:nvPr/>
        </p:nvSpPr>
        <p:spPr>
          <a:xfrm>
            <a:off x="9867960" y="365040"/>
            <a:ext cx="2323440" cy="729360"/>
          </a:xfrm>
          <a:prstGeom prst="roundRect">
            <a:avLst>
              <a:gd name="adj" fmla="val 16667"/>
            </a:avLst>
          </a:prstGeom>
          <a:blipFill rotWithShape="0">
            <a:blip r:embed="rId14"/>
            <a:srcRect/>
            <a:stretch/>
          </a:blipFill>
          <a:ln>
            <a:no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IN" sz="1800" b="0" strike="noStrike" spc="-1">
              <a:solidFill>
                <a:schemeClr val="lt1"/>
              </a:solidFill>
              <a:latin typeface="Calibri"/>
              <a:ea typeface="DejaVu Sans"/>
            </a:endParaRPr>
          </a:p>
        </p:txBody>
      </p:sp>
      <p:sp>
        <p:nvSpPr>
          <p:cNvPr id="7" name="PlaceHolder 1"/>
          <p:cNvSpPr>
            <a:spLocks noGrp="1"/>
          </p:cNvSpPr>
          <p:nvPr>
            <p:ph type="ftr" idx="1"/>
          </p:nvPr>
        </p:nvSpPr>
        <p:spPr>
          <a:xfrm>
            <a:off x="4038480" y="6356520"/>
            <a:ext cx="4114080" cy="36432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 </a:t>
            </a:r>
          </a:p>
        </p:txBody>
      </p:sp>
      <p:sp>
        <p:nvSpPr>
          <p:cNvPr id="2" name="PlaceHolder 2"/>
          <p:cNvSpPr>
            <a:spLocks noGrp="1"/>
          </p:cNvSpPr>
          <p:nvPr>
            <p:ph type="sldNum" idx="2"/>
          </p:nvPr>
        </p:nvSpPr>
        <p:spPr>
          <a:xfrm>
            <a:off x="8610480" y="6356520"/>
            <a:ext cx="2742480" cy="36432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IN" sz="1200" b="0" strike="noStrike" spc="-1">
                <a:solidFill>
                  <a:srgbClr val="8B8B8B"/>
                </a:solidFill>
                <a:latin typeface="Calibri"/>
              </a:defRPr>
            </a:lvl1pPr>
          </a:lstStyle>
          <a:p>
            <a:pPr indent="0" algn="r">
              <a:lnSpc>
                <a:spcPct val="100000"/>
              </a:lnSpc>
              <a:buNone/>
              <a:tabLst>
                <a:tab pos="0" algn="l"/>
              </a:tabLst>
            </a:pPr>
            <a:fld id="{46E93278-1DF5-4FAB-BCA3-32B4116A7B24}" type="slidenum">
              <a:rPr lang="en-IN" sz="1200" b="0" strike="noStrike" spc="-1">
                <a:solidFill>
                  <a:srgbClr val="8B8B8B"/>
                </a:solidFill>
                <a:latin typeface="Calibri"/>
              </a:rPr>
              <a:t>‹#›</a:t>
            </a:fld>
            <a:endParaRPr lang="en-IN" sz="1200" b="0" strike="noStrike" spc="-1">
              <a:solidFill>
                <a:srgbClr val="000000"/>
              </a:solidFill>
              <a:latin typeface="Times New Roman"/>
            </a:endParaRPr>
          </a:p>
        </p:txBody>
      </p:sp>
      <p:sp>
        <p:nvSpPr>
          <p:cNvPr id="3" name="PlaceHolder 3"/>
          <p:cNvSpPr>
            <a:spLocks noGrp="1"/>
          </p:cNvSpPr>
          <p:nvPr>
            <p:ph type="dt" idx="3"/>
          </p:nvPr>
        </p:nvSpPr>
        <p:spPr>
          <a:xfrm>
            <a:off x="838080" y="6356520"/>
            <a:ext cx="2742480" cy="36432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 </a:t>
            </a:r>
          </a:p>
        </p:txBody>
      </p:sp>
      <p:sp>
        <p:nvSpPr>
          <p:cNvPr id="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2"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arxiv.org/abs/2304.0306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rxiv.org/abs/2105.03588"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laceHolder 1"/>
          <p:cNvSpPr>
            <a:spLocks noGrp="1"/>
          </p:cNvSpPr>
          <p:nvPr>
            <p:ph/>
          </p:nvPr>
        </p:nvSpPr>
        <p:spPr>
          <a:xfrm>
            <a:off x="173736" y="1540763"/>
            <a:ext cx="11836908" cy="5220251"/>
          </a:xfrm>
          <a:prstGeom prst="rect">
            <a:avLst/>
          </a:prstGeom>
          <a:noFill/>
          <a:ln w="0">
            <a:noFill/>
          </a:ln>
        </p:spPr>
        <p:txBody>
          <a:bodyPr lIns="90000" tIns="45000" rIns="90000" bIns="45000" anchor="t">
            <a:normAutofit fontScale="92500" lnSpcReduction="10000"/>
          </a:bodyPr>
          <a:lstStyle/>
          <a:p>
            <a:pPr marL="246960" indent="0" algn="ctr">
              <a:lnSpc>
                <a:spcPct val="200000"/>
              </a:lnSpc>
              <a:spcBef>
                <a:spcPts val="1001"/>
              </a:spcBef>
              <a:buNone/>
              <a:tabLst>
                <a:tab pos="0" algn="l"/>
              </a:tabLst>
            </a:pPr>
            <a:endParaRPr lang="en-US" sz="1800" spc="-1" dirty="0">
              <a:solidFill>
                <a:srgbClr val="333333"/>
              </a:solidFill>
              <a:latin typeface="Times New Roman"/>
            </a:endParaRPr>
          </a:p>
          <a:p>
            <a:pPr marL="246960" indent="0" algn="ctr">
              <a:lnSpc>
                <a:spcPct val="120000"/>
              </a:lnSpc>
              <a:spcBef>
                <a:spcPts val="1001"/>
              </a:spcBef>
              <a:buNone/>
              <a:tabLst>
                <a:tab pos="0" algn="l"/>
              </a:tabLst>
            </a:pPr>
            <a:r>
              <a:rPr lang="en-IN" sz="1800" spc="-1" dirty="0">
                <a:solidFill>
                  <a:srgbClr val="000000"/>
                </a:solidFill>
                <a:latin typeface="Times New Roman" panose="02020603050405020304" pitchFamily="18" charset="0"/>
                <a:cs typeface="Times New Roman" panose="02020603050405020304" pitchFamily="18" charset="0"/>
              </a:rPr>
              <a:t>M.ANIL KUMAR (2010030463)</a:t>
            </a:r>
          </a:p>
          <a:p>
            <a:pPr marL="246960" indent="0" algn="ctr">
              <a:lnSpc>
                <a:spcPct val="120000"/>
              </a:lnSpc>
              <a:spcBef>
                <a:spcPts val="1001"/>
              </a:spcBef>
              <a:buNone/>
              <a:tabLst>
                <a:tab pos="0" algn="l"/>
              </a:tabLst>
            </a:pPr>
            <a:r>
              <a:rPr lang="en-IN" sz="1800" spc="-1" dirty="0">
                <a:solidFill>
                  <a:srgbClr val="000000"/>
                </a:solidFill>
                <a:latin typeface="Times New Roman" panose="02020603050405020304" pitchFamily="18" charset="0"/>
                <a:cs typeface="Times New Roman" panose="02020603050405020304" pitchFamily="18" charset="0"/>
              </a:rPr>
              <a:t>K.VARUN KRISHNA(2010030490)</a:t>
            </a:r>
          </a:p>
          <a:p>
            <a:pPr marL="246960" indent="0" algn="ctr">
              <a:lnSpc>
                <a:spcPct val="120000"/>
              </a:lnSpc>
              <a:spcBef>
                <a:spcPts val="1001"/>
              </a:spcBef>
              <a:buNone/>
              <a:tabLst>
                <a:tab pos="0" algn="l"/>
              </a:tabLst>
            </a:pPr>
            <a:r>
              <a:rPr lang="en-IN" sz="1800" spc="-1" dirty="0">
                <a:solidFill>
                  <a:srgbClr val="000000"/>
                </a:solidFill>
                <a:latin typeface="Times New Roman" panose="02020603050405020304" pitchFamily="18" charset="0"/>
                <a:cs typeface="Times New Roman" panose="02020603050405020304" pitchFamily="18" charset="0"/>
              </a:rPr>
              <a:t>D.DEDEEPYA(2010030526)</a:t>
            </a:r>
          </a:p>
          <a:p>
            <a:pPr marL="246960" indent="0" algn="ctr">
              <a:lnSpc>
                <a:spcPct val="120000"/>
              </a:lnSpc>
              <a:spcBef>
                <a:spcPts val="1001"/>
              </a:spcBef>
              <a:buNone/>
              <a:tabLst>
                <a:tab pos="0" algn="l"/>
              </a:tabLst>
            </a:pPr>
            <a:r>
              <a:rPr lang="en-IN" sz="1800" spc="-1" dirty="0">
                <a:solidFill>
                  <a:srgbClr val="000000"/>
                </a:solidFill>
                <a:latin typeface="Times New Roman" panose="02020603050405020304" pitchFamily="18" charset="0"/>
                <a:cs typeface="Times New Roman" panose="02020603050405020304" pitchFamily="18" charset="0"/>
              </a:rPr>
              <a:t>K.SRI TEJA(2010030530)</a:t>
            </a:r>
          </a:p>
          <a:p>
            <a:pPr marL="246960" indent="0" algn="ctr">
              <a:lnSpc>
                <a:spcPct val="120000"/>
              </a:lnSpc>
              <a:spcBef>
                <a:spcPts val="1001"/>
              </a:spcBef>
              <a:buNone/>
              <a:tabLst>
                <a:tab pos="0" algn="l"/>
              </a:tabLst>
            </a:pPr>
            <a:endParaRPr lang="en-IN" sz="1800" b="0" strike="noStrike" spc="-1" dirty="0">
              <a:solidFill>
                <a:srgbClr val="000000"/>
              </a:solidFill>
              <a:latin typeface="Arial"/>
            </a:endParaRPr>
          </a:p>
          <a:p>
            <a:pPr marL="246960" indent="0" algn="ctr">
              <a:lnSpc>
                <a:spcPct val="100000"/>
              </a:lnSpc>
              <a:spcBef>
                <a:spcPts val="1001"/>
              </a:spcBef>
              <a:buNone/>
              <a:tabLst>
                <a:tab pos="0" algn="l"/>
              </a:tabLst>
            </a:pPr>
            <a:r>
              <a:rPr lang="en-US" sz="1800" b="0" strike="noStrike" spc="-1" dirty="0">
                <a:solidFill>
                  <a:srgbClr val="333333"/>
                </a:solidFill>
                <a:latin typeface="Times New Roman"/>
              </a:rPr>
              <a:t>Under the Guidance of</a:t>
            </a:r>
            <a:endParaRPr lang="en-IN" sz="1800" b="0" strike="noStrike" spc="-1" dirty="0">
              <a:solidFill>
                <a:srgbClr val="000000"/>
              </a:solidFill>
              <a:latin typeface="Arial"/>
            </a:endParaRPr>
          </a:p>
          <a:p>
            <a:pPr marL="246960" indent="0" algn="ctr">
              <a:lnSpc>
                <a:spcPct val="100000"/>
              </a:lnSpc>
              <a:spcBef>
                <a:spcPts val="1001"/>
              </a:spcBef>
              <a:buNone/>
              <a:tabLst>
                <a:tab pos="0" algn="l"/>
              </a:tabLst>
            </a:pPr>
            <a:r>
              <a:rPr lang="en-US" sz="1800" b="0" strike="noStrike" spc="-1" dirty="0">
                <a:solidFill>
                  <a:srgbClr val="333333"/>
                </a:solidFill>
                <a:latin typeface="Times New Roman"/>
              </a:rPr>
              <a:t>Dr. </a:t>
            </a:r>
            <a:r>
              <a:rPr lang="en-US" sz="1800" spc="-1" dirty="0">
                <a:solidFill>
                  <a:srgbClr val="333333"/>
                </a:solidFill>
                <a:latin typeface="Times New Roman"/>
              </a:rPr>
              <a:t>Lalitha Surya Kumari</a:t>
            </a:r>
            <a:endParaRPr lang="en-IN" sz="1800" b="0" strike="noStrike" spc="-1" dirty="0">
              <a:solidFill>
                <a:srgbClr val="000000"/>
              </a:solidFill>
              <a:latin typeface="Arial"/>
            </a:endParaRPr>
          </a:p>
          <a:p>
            <a:pPr marL="246960" indent="0" algn="ctr">
              <a:lnSpc>
                <a:spcPct val="100000"/>
              </a:lnSpc>
              <a:spcBef>
                <a:spcPts val="1001"/>
              </a:spcBef>
              <a:buNone/>
              <a:tabLst>
                <a:tab pos="0" algn="l"/>
              </a:tabLst>
            </a:pPr>
            <a:r>
              <a:rPr lang="en-US" sz="1800" spc="-1" dirty="0">
                <a:solidFill>
                  <a:srgbClr val="333333"/>
                </a:solidFill>
                <a:latin typeface="Times New Roman"/>
              </a:rPr>
              <a:t> Professor</a:t>
            </a:r>
            <a:endParaRPr lang="en-IN" sz="1800" b="0" strike="noStrike" spc="-1" dirty="0">
              <a:solidFill>
                <a:srgbClr val="000000"/>
              </a:solidFill>
              <a:latin typeface="Arial"/>
            </a:endParaRPr>
          </a:p>
          <a:p>
            <a:pPr marL="246960" indent="0" algn="ctr">
              <a:lnSpc>
                <a:spcPct val="100000"/>
              </a:lnSpc>
              <a:spcBef>
                <a:spcPts val="1001"/>
              </a:spcBef>
              <a:buNone/>
              <a:tabLst>
                <a:tab pos="0" algn="l"/>
              </a:tabLst>
            </a:pPr>
            <a:endParaRPr lang="en-IN" sz="1800" b="0" strike="noStrike" spc="-1" dirty="0">
              <a:solidFill>
                <a:srgbClr val="000000"/>
              </a:solidFill>
              <a:latin typeface="Arial"/>
            </a:endParaRPr>
          </a:p>
          <a:p>
            <a:pPr marL="246960" indent="0" algn="ctr">
              <a:lnSpc>
                <a:spcPct val="90000"/>
              </a:lnSpc>
              <a:spcBef>
                <a:spcPts val="1001"/>
              </a:spcBef>
              <a:buNone/>
              <a:tabLst>
                <a:tab pos="0" algn="l"/>
              </a:tabLst>
            </a:pPr>
            <a:r>
              <a:rPr lang="en-US" sz="2800" b="0" strike="noStrike" spc="-1" dirty="0">
                <a:solidFill>
                  <a:srgbClr val="333333"/>
                </a:solidFill>
                <a:latin typeface="inter-regular"/>
              </a:rPr>
              <a:t>Computer Science and Engineering Department </a:t>
            </a:r>
            <a:endParaRPr lang="en-IN" sz="2800" b="0" strike="noStrike" spc="-1" dirty="0">
              <a:solidFill>
                <a:srgbClr val="000000"/>
              </a:solidFill>
              <a:latin typeface="Arial"/>
            </a:endParaRPr>
          </a:p>
          <a:p>
            <a:pPr marL="246960" indent="0" algn="ctr">
              <a:lnSpc>
                <a:spcPct val="90000"/>
              </a:lnSpc>
              <a:spcBef>
                <a:spcPts val="1001"/>
              </a:spcBef>
              <a:buNone/>
              <a:tabLst>
                <a:tab pos="0" algn="l"/>
              </a:tabLst>
            </a:pPr>
            <a:r>
              <a:rPr lang="en-US" sz="2800" b="0" strike="noStrike" spc="-1" dirty="0">
                <a:solidFill>
                  <a:srgbClr val="333333"/>
                </a:solidFill>
                <a:latin typeface="inter-regular"/>
              </a:rPr>
              <a:t>KL Hyderabad Off Campus, Aziz Nagar ,Hyderabad</a:t>
            </a:r>
            <a:endParaRPr lang="en-IN" sz="2800" b="0" strike="noStrike" spc="-1" dirty="0">
              <a:solidFill>
                <a:srgbClr val="000000"/>
              </a:solidFill>
              <a:latin typeface="Arial"/>
            </a:endParaRPr>
          </a:p>
          <a:p>
            <a:pPr marL="246960" indent="0">
              <a:lnSpc>
                <a:spcPct val="90000"/>
              </a:lnSpc>
              <a:spcBef>
                <a:spcPts val="1001"/>
              </a:spcBef>
              <a:buNone/>
              <a:tabLst>
                <a:tab pos="0" algn="l"/>
              </a:tabLst>
            </a:pPr>
            <a:endParaRPr lang="en-IN" sz="2800" b="0" strike="noStrike" spc="-1" dirty="0">
              <a:solidFill>
                <a:srgbClr val="000000"/>
              </a:solidFill>
              <a:latin typeface="Arial"/>
            </a:endParaRPr>
          </a:p>
        </p:txBody>
      </p:sp>
      <p:sp>
        <p:nvSpPr>
          <p:cNvPr id="43" name="PlaceHolder 2"/>
          <p:cNvSpPr>
            <a:spLocks noGrp="1"/>
          </p:cNvSpPr>
          <p:nvPr>
            <p:ph type="title"/>
          </p:nvPr>
        </p:nvSpPr>
        <p:spPr>
          <a:xfrm>
            <a:off x="0" y="0"/>
            <a:ext cx="12191400" cy="1689840"/>
          </a:xfrm>
          <a:prstGeom prst="rect">
            <a:avLst/>
          </a:prstGeom>
          <a:noFill/>
          <a:ln w="0">
            <a:noFill/>
          </a:ln>
        </p:spPr>
        <p:txBody>
          <a:bodyPr lIns="90000" tIns="45000" rIns="90000" bIns="45000" anchor="ctr">
            <a:normAutofit fontScale="90000"/>
          </a:bodyPr>
          <a:lstStyle/>
          <a:p>
            <a:pPr indent="0" algn="ctr">
              <a:lnSpc>
                <a:spcPct val="90000"/>
              </a:lnSpc>
              <a:buNone/>
              <a:tabLst>
                <a:tab pos="0" algn="l"/>
              </a:tabLst>
            </a:pPr>
            <a:r>
              <a:rPr lang="en-US" sz="4000" b="0" strike="noStrike" spc="-1" dirty="0">
                <a:solidFill>
                  <a:srgbClr val="000000"/>
                </a:solidFill>
                <a:latin typeface="Calibri Light"/>
              </a:rPr>
              <a:t>Review-1 </a:t>
            </a:r>
            <a:br>
              <a:rPr lang="en-US" sz="4000" b="0" strike="noStrike" spc="-1" dirty="0">
                <a:solidFill>
                  <a:srgbClr val="000000"/>
                </a:solidFill>
                <a:latin typeface="Calibri Light"/>
              </a:rPr>
            </a:br>
            <a:r>
              <a:rPr lang="en-US" sz="4000" b="0" strike="noStrike" spc="-1" dirty="0">
                <a:solidFill>
                  <a:srgbClr val="000000"/>
                </a:solidFill>
                <a:latin typeface="Calibri Light"/>
              </a:rPr>
              <a:t>on</a:t>
            </a:r>
            <a:br>
              <a:rPr sz="4000" dirty="0"/>
            </a:br>
            <a:r>
              <a:rPr lang="en-US" sz="4000" b="0" strike="noStrike" spc="-1" dirty="0">
                <a:solidFill>
                  <a:srgbClr val="000000"/>
                </a:solidFill>
                <a:latin typeface="Calibri Light"/>
              </a:rPr>
              <a:t>Emotion-Based Music Recommender</a:t>
            </a:r>
            <a:endParaRPr lang="en-IN" sz="4000" b="0" strike="noStrike"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2">
                                            <p:txEl>
                                              <p:pRg st="6" end="6"/>
                                            </p:txEl>
                                          </p:spTgt>
                                        </p:tgtEl>
                                        <p:attrNameLst>
                                          <p:attrName>style.visibility</p:attrName>
                                        </p:attrNameLst>
                                      </p:cBhvr>
                                      <p:to>
                                        <p:strVal val="visible"/>
                                      </p:to>
                                    </p:set>
                                    <p:anim calcmode="lin" valueType="num">
                                      <p:cBhvr additive="repl">
                                        <p:cTn id="7" dur="500" fill="hold"/>
                                        <p:tgtEl>
                                          <p:spTgt spid="42">
                                            <p:txEl>
                                              <p:pRg st="6" end="6"/>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4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2">
                                            <p:txEl>
                                              <p:pRg st="7" end="7"/>
                                            </p:txEl>
                                          </p:spTgt>
                                        </p:tgtEl>
                                        <p:attrNameLst>
                                          <p:attrName>style.visibility</p:attrName>
                                        </p:attrNameLst>
                                      </p:cBhvr>
                                      <p:to>
                                        <p:strVal val="visible"/>
                                      </p:to>
                                    </p:set>
                                    <p:anim calcmode="lin" valueType="num">
                                      <p:cBhvr additive="repl">
                                        <p:cTn id="13" dur="500" fill="hold"/>
                                        <p:tgtEl>
                                          <p:spTgt spid="42">
                                            <p:txEl>
                                              <p:pRg st="7" end="7"/>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4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2">
                                            <p:txEl>
                                              <p:pRg st="8" end="8"/>
                                            </p:txEl>
                                          </p:spTgt>
                                        </p:tgtEl>
                                        <p:attrNameLst>
                                          <p:attrName>style.visibility</p:attrName>
                                        </p:attrNameLst>
                                      </p:cBhvr>
                                      <p:to>
                                        <p:strVal val="visible"/>
                                      </p:to>
                                    </p:set>
                                    <p:anim calcmode="lin" valueType="num">
                                      <p:cBhvr additive="repl">
                                        <p:cTn id="19" dur="500" fill="hold"/>
                                        <p:tgtEl>
                                          <p:spTgt spid="42">
                                            <p:txEl>
                                              <p:pRg st="8" end="8"/>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4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475488" y="246168"/>
            <a:ext cx="10004580" cy="57222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4400" b="0" strike="noStrike" spc="-1" dirty="0">
                <a:solidFill>
                  <a:srgbClr val="000000"/>
                </a:solidFill>
                <a:effectLst>
                  <a:outerShdw blurRad="38100" dist="38100" dir="2700000" algn="tl">
                    <a:srgbClr val="000000">
                      <a:alpha val="43137"/>
                    </a:srgbClr>
                  </a:outerShdw>
                </a:effectLst>
                <a:latin typeface="Calibri Light"/>
              </a:rPr>
              <a:t>References</a:t>
            </a:r>
            <a:endParaRPr lang="en-IN" sz="4400" b="0" strike="noStrike" spc="-1" dirty="0">
              <a:solidFill>
                <a:srgbClr val="000000"/>
              </a:solidFill>
              <a:effectLst>
                <a:outerShdw blurRad="38100" dist="38100" dir="2700000" algn="tl">
                  <a:srgbClr val="000000">
                    <a:alpha val="43137"/>
                  </a:srgbClr>
                </a:outerShdw>
              </a:effectLst>
              <a:latin typeface="Arial"/>
            </a:endParaRPr>
          </a:p>
        </p:txBody>
      </p:sp>
      <p:sp>
        <p:nvSpPr>
          <p:cNvPr id="57" name="PlaceHolder 2"/>
          <p:cNvSpPr>
            <a:spLocks noGrp="1"/>
          </p:cNvSpPr>
          <p:nvPr>
            <p:ph/>
          </p:nvPr>
        </p:nvSpPr>
        <p:spPr>
          <a:xfrm>
            <a:off x="452629" y="1157982"/>
            <a:ext cx="11456556" cy="5700018"/>
          </a:xfrm>
          <a:prstGeom prst="rect">
            <a:avLst/>
          </a:prstGeom>
          <a:noFill/>
          <a:ln w="0">
            <a:noFill/>
          </a:ln>
        </p:spPr>
        <p:txBody>
          <a:bodyPr lIns="90000" tIns="45000" rIns="90000" bIns="45000" anchor="t">
            <a:noAutofit/>
          </a:bodyPr>
          <a:lstStyle/>
          <a:p>
            <a:pPr indent="0">
              <a:spcBef>
                <a:spcPts val="1001"/>
              </a:spcBef>
              <a:buNone/>
              <a:tabLst>
                <a:tab pos="0" algn="l"/>
              </a:tabLst>
            </a:pPr>
            <a:endParaRPr lang="en-US" sz="1600" u="sng" dirty="0">
              <a:solidFill>
                <a:srgbClr val="0563C1"/>
              </a:solidFill>
              <a:latin typeface="Arial (Body)"/>
              <a:ea typeface="Calibri" panose="020F0502020204030204" pitchFamily="34" charset="0"/>
              <a:cs typeface="Times New Roman" panose="02020603050405020304" pitchFamily="18" charset="0"/>
            </a:endParaRPr>
          </a:p>
          <a:p>
            <a:pPr indent="0">
              <a:spcBef>
                <a:spcPts val="1001"/>
              </a:spcBef>
              <a:buNone/>
              <a:tabLst>
                <a:tab pos="0" algn="l"/>
              </a:tabLst>
            </a:pPr>
            <a:r>
              <a:rPr lang="en-US" sz="1600" u="sng" dirty="0">
                <a:solidFill>
                  <a:srgbClr val="0563C1"/>
                </a:solidFill>
                <a:latin typeface="Arial (Body)"/>
                <a:ea typeface="Calibri" panose="020F0502020204030204" pitchFamily="34" charset="0"/>
                <a:cs typeface="Times New Roman" panose="02020603050405020304" pitchFamily="18" charset="0"/>
              </a:rPr>
              <a:t>[1]https://www.sciencedirect.com/science/article/pii/S0031320315002745?casa_token=URBUBs-25H4AAAAA:7G8oC53alg7eYygc0rfrAd1wOxZN404_1zO0a5vNAdwJv95Zw-2evpidvrOeWP0ZtsbYhG8vBc5R </a:t>
            </a:r>
          </a:p>
          <a:p>
            <a:pPr indent="0">
              <a:spcBef>
                <a:spcPts val="1001"/>
              </a:spcBef>
              <a:buNone/>
              <a:tabLst>
                <a:tab pos="0" algn="l"/>
              </a:tabLst>
            </a:pPr>
            <a:endParaRPr lang="en-US" sz="1600" u="sng" dirty="0">
              <a:solidFill>
                <a:srgbClr val="0563C1"/>
              </a:solidFill>
              <a:latin typeface="Arial (Body)"/>
              <a:ea typeface="Calibri" panose="020F0502020204030204" pitchFamily="34" charset="0"/>
              <a:cs typeface="Times New Roman" panose="02020603050405020304" pitchFamily="18" charset="0"/>
            </a:endParaRPr>
          </a:p>
          <a:p>
            <a:pPr indent="0">
              <a:spcBef>
                <a:spcPts val="1001"/>
              </a:spcBef>
              <a:buNone/>
              <a:tabLst>
                <a:tab pos="0" algn="l"/>
              </a:tabLst>
            </a:pPr>
            <a:r>
              <a:rPr lang="en-US" sz="1600" u="sng" dirty="0">
                <a:solidFill>
                  <a:srgbClr val="0563C1"/>
                </a:solidFill>
                <a:latin typeface="Arial (Body)"/>
                <a:ea typeface="Calibri" panose="020F0502020204030204" pitchFamily="34" charset="0"/>
                <a:cs typeface="Times New Roman" panose="02020603050405020304" pitchFamily="18" charset="0"/>
              </a:rPr>
              <a:t>[2] https://mediatum.ub.tum.de/doc/1658161/cyze4r5r5ptb06q0cb6rdi24h.pdf </a:t>
            </a:r>
          </a:p>
          <a:p>
            <a:pPr indent="0">
              <a:spcBef>
                <a:spcPts val="1001"/>
              </a:spcBef>
              <a:buNone/>
              <a:tabLst>
                <a:tab pos="0" algn="l"/>
              </a:tabLst>
            </a:pPr>
            <a:endParaRPr lang="en-US" sz="1600" u="sng" dirty="0">
              <a:solidFill>
                <a:srgbClr val="0563C1"/>
              </a:solidFill>
              <a:latin typeface="Arial (Body)"/>
              <a:ea typeface="Calibri" panose="020F0502020204030204" pitchFamily="34" charset="0"/>
              <a:cs typeface="Times New Roman" panose="02020603050405020304" pitchFamily="18" charset="0"/>
            </a:endParaRPr>
          </a:p>
          <a:p>
            <a:pPr indent="0">
              <a:spcBef>
                <a:spcPts val="1001"/>
              </a:spcBef>
              <a:buNone/>
              <a:tabLst>
                <a:tab pos="0" algn="l"/>
              </a:tabLst>
            </a:pPr>
            <a:r>
              <a:rPr lang="en-US" sz="1600" u="sng" dirty="0">
                <a:solidFill>
                  <a:srgbClr val="0563C1"/>
                </a:solidFill>
                <a:latin typeface="Arial (Body)"/>
                <a:ea typeface="Calibri" panose="020F0502020204030204" pitchFamily="34" charset="0"/>
                <a:cs typeface="Times New Roman" panose="02020603050405020304" pitchFamily="18" charset="0"/>
              </a:rPr>
              <a:t>[3] https://sci-hub.se/10.1109/CoNTESA50436.2020.9302866 </a:t>
            </a:r>
          </a:p>
          <a:p>
            <a:pPr indent="0">
              <a:spcBef>
                <a:spcPts val="1001"/>
              </a:spcBef>
              <a:buNone/>
              <a:tabLst>
                <a:tab pos="0" algn="l"/>
              </a:tabLst>
            </a:pPr>
            <a:endParaRPr lang="en-US" sz="1600" u="sng" dirty="0">
              <a:solidFill>
                <a:srgbClr val="0563C1"/>
              </a:solidFill>
              <a:latin typeface="Arial (Body)"/>
              <a:ea typeface="Calibri" panose="020F0502020204030204" pitchFamily="34" charset="0"/>
              <a:cs typeface="Times New Roman" panose="02020603050405020304" pitchFamily="18" charset="0"/>
            </a:endParaRPr>
          </a:p>
          <a:p>
            <a:pPr indent="0">
              <a:spcBef>
                <a:spcPts val="1001"/>
              </a:spcBef>
              <a:buNone/>
              <a:tabLst>
                <a:tab pos="0" algn="l"/>
              </a:tabLst>
            </a:pPr>
            <a:r>
              <a:rPr lang="en-US" sz="1600" u="sng" dirty="0">
                <a:solidFill>
                  <a:srgbClr val="0563C1"/>
                </a:solidFill>
                <a:latin typeface="Arial (Body)"/>
                <a:ea typeface="Calibri" panose="020F0502020204030204" pitchFamily="34" charset="0"/>
                <a:cs typeface="Times New Roman" panose="02020603050405020304" pitchFamily="18" charset="0"/>
              </a:rPr>
              <a:t>[4] https://link.springer.com/article/10.1007/s42452-020-2234-1 </a:t>
            </a:r>
          </a:p>
          <a:p>
            <a:pPr indent="0">
              <a:spcBef>
                <a:spcPts val="1001"/>
              </a:spcBef>
              <a:buNone/>
              <a:tabLst>
                <a:tab pos="0" algn="l"/>
              </a:tabLst>
            </a:pPr>
            <a:endParaRPr lang="en-US" sz="1600" u="sng" dirty="0">
              <a:solidFill>
                <a:srgbClr val="0563C1"/>
              </a:solidFill>
              <a:latin typeface="Arial (Body)"/>
              <a:ea typeface="Calibri" panose="020F0502020204030204" pitchFamily="34" charset="0"/>
              <a:cs typeface="Times New Roman" panose="02020603050405020304" pitchFamily="18" charset="0"/>
            </a:endParaRPr>
          </a:p>
          <a:p>
            <a:pPr indent="0">
              <a:spcBef>
                <a:spcPts val="1001"/>
              </a:spcBef>
              <a:buNone/>
              <a:tabLst>
                <a:tab pos="0" algn="l"/>
              </a:tabLst>
            </a:pPr>
            <a:r>
              <a:rPr lang="en-US" sz="1600" u="sng" dirty="0">
                <a:solidFill>
                  <a:srgbClr val="0563C1"/>
                </a:solidFill>
                <a:latin typeface="Arial (Body)"/>
                <a:ea typeface="Calibri" panose="020F0502020204030204" pitchFamily="34" charset="0"/>
                <a:cs typeface="Times New Roman" panose="02020603050405020304" pitchFamily="18" charset="0"/>
              </a:rPr>
              <a:t>[5] https://link.springer.com/chapter/10.1007/978-3-319-25958-1_4 </a:t>
            </a:r>
          </a:p>
          <a:p>
            <a:pPr indent="0">
              <a:spcBef>
                <a:spcPts val="1001"/>
              </a:spcBef>
              <a:buNone/>
              <a:tabLst>
                <a:tab pos="0" algn="l"/>
              </a:tabLst>
            </a:pPr>
            <a:endParaRPr lang="en-US" sz="1600" u="sng" dirty="0">
              <a:solidFill>
                <a:srgbClr val="0563C1"/>
              </a:solidFill>
              <a:latin typeface="Arial (Body)"/>
              <a:ea typeface="Calibri" panose="020F0502020204030204" pitchFamily="34" charset="0"/>
              <a:cs typeface="Times New Roman" panose="02020603050405020304" pitchFamily="18" charset="0"/>
            </a:endParaRPr>
          </a:p>
          <a:p>
            <a:pPr indent="0">
              <a:spcBef>
                <a:spcPts val="1001"/>
              </a:spcBef>
              <a:buNone/>
              <a:tabLst>
                <a:tab pos="0" algn="l"/>
              </a:tabLst>
            </a:pPr>
            <a:r>
              <a:rPr lang="en-US" sz="1600" u="sng" dirty="0">
                <a:solidFill>
                  <a:srgbClr val="0563C1"/>
                </a:solidFill>
                <a:latin typeface="Arial (Body)"/>
                <a:ea typeface="Calibri" panose="020F0502020204030204" pitchFamily="34" charset="0"/>
                <a:cs typeface="Times New Roman" panose="02020603050405020304" pitchFamily="18" charset="0"/>
              </a:rPr>
              <a:t>[6] https://arxiv.org/pdf/1903.01013.pdf </a:t>
            </a:r>
          </a:p>
          <a:p>
            <a:pPr indent="0">
              <a:spcBef>
                <a:spcPts val="1001"/>
              </a:spcBef>
              <a:buNone/>
              <a:tabLst>
                <a:tab pos="0" algn="l"/>
              </a:tabLst>
            </a:pPr>
            <a:endParaRPr lang="en-US" sz="1600" u="sng" dirty="0">
              <a:solidFill>
                <a:srgbClr val="0563C1"/>
              </a:solidFill>
              <a:latin typeface="Arial (Body)"/>
              <a:ea typeface="Calibri" panose="020F0502020204030204" pitchFamily="34" charset="0"/>
              <a:cs typeface="Times New Roman" panose="02020603050405020304" pitchFamily="18" charset="0"/>
            </a:endParaRPr>
          </a:p>
          <a:p>
            <a:pPr indent="0">
              <a:spcBef>
                <a:spcPts val="1001"/>
              </a:spcBef>
              <a:buNone/>
              <a:tabLst>
                <a:tab pos="0" algn="l"/>
              </a:tabLst>
            </a:pPr>
            <a:r>
              <a:rPr lang="en-US" sz="1600" u="sng" dirty="0">
                <a:solidFill>
                  <a:srgbClr val="0563C1"/>
                </a:solidFill>
                <a:latin typeface="Arial (Body)"/>
                <a:ea typeface="Calibri" panose="020F0502020204030204" pitchFamily="34" charset="0"/>
                <a:cs typeface="Times New Roman" panose="02020603050405020304" pitchFamily="18" charset="0"/>
              </a:rPr>
              <a:t>[7]https://www.sciencedirect.com/science/article/pii/S1350449520305120?casa_token=shuuoxUsvqAAAAAA:6eUGb9pb_VUfTNBrKclKZmNhhwUwJ-oetf26ZIBG79xlk_UQpPpWtXMYGOE-9Byf5DRE877YvYw </a:t>
            </a:r>
          </a:p>
          <a:p>
            <a:pPr indent="0">
              <a:spcBef>
                <a:spcPts val="1001"/>
              </a:spcBef>
              <a:buNone/>
              <a:tabLst>
                <a:tab pos="0" algn="l"/>
              </a:tabLst>
            </a:pPr>
            <a:endParaRPr lang="en-US" sz="1600" u="sng" dirty="0">
              <a:solidFill>
                <a:srgbClr val="0563C1"/>
              </a:solidFill>
              <a:latin typeface="Arial (Body)"/>
              <a:ea typeface="Calibri" panose="020F0502020204030204" pitchFamily="34" charset="0"/>
              <a:cs typeface="Times New Roman" panose="02020603050405020304" pitchFamily="18" charset="0"/>
            </a:endParaRPr>
          </a:p>
        </p:txBody>
      </p:sp>
    </p:spTree>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PlaceHolder 1"/>
          <p:cNvSpPr>
            <a:spLocks noGrp="1"/>
          </p:cNvSpPr>
          <p:nvPr>
            <p:ph/>
          </p:nvPr>
        </p:nvSpPr>
        <p:spPr>
          <a:xfrm>
            <a:off x="838080" y="817560"/>
            <a:ext cx="10514880" cy="5358960"/>
          </a:xfrm>
          <a:prstGeom prst="rect">
            <a:avLst/>
          </a:prstGeom>
          <a:noFill/>
          <a:ln w="0">
            <a:noFill/>
          </a:ln>
        </p:spPr>
        <p:txBody>
          <a:bodyPr lIns="90000" tIns="45000" rIns="90000" bIns="45000" anchor="t">
            <a:normAutofit/>
          </a:bodyPr>
          <a:lstStyle/>
          <a:p>
            <a:pPr indent="0" algn="ctr">
              <a:lnSpc>
                <a:spcPct val="90000"/>
              </a:lnSpc>
              <a:spcBef>
                <a:spcPts val="1001"/>
              </a:spcBef>
              <a:buNone/>
              <a:tabLst>
                <a:tab pos="0" algn="l"/>
              </a:tabLst>
            </a:pPr>
            <a:endParaRPr lang="en-IN" sz="6000" b="0" strike="noStrike" spc="-1" dirty="0">
              <a:solidFill>
                <a:srgbClr val="000000"/>
              </a:solidFill>
              <a:latin typeface="Arial"/>
            </a:endParaRPr>
          </a:p>
          <a:p>
            <a:pPr indent="0" algn="ctr">
              <a:lnSpc>
                <a:spcPct val="90000"/>
              </a:lnSpc>
              <a:spcBef>
                <a:spcPts val="1001"/>
              </a:spcBef>
              <a:buNone/>
              <a:tabLst>
                <a:tab pos="0" algn="l"/>
              </a:tabLst>
            </a:pPr>
            <a:endParaRPr lang="en-IN" sz="6000" b="0" strike="noStrike" spc="-1" dirty="0">
              <a:solidFill>
                <a:srgbClr val="000000"/>
              </a:solidFill>
              <a:latin typeface="Arial"/>
            </a:endParaRPr>
          </a:p>
          <a:p>
            <a:pPr indent="0" algn="ctr">
              <a:lnSpc>
                <a:spcPct val="90000"/>
              </a:lnSpc>
              <a:spcBef>
                <a:spcPts val="1001"/>
              </a:spcBef>
              <a:buNone/>
              <a:tabLst>
                <a:tab pos="0" algn="l"/>
              </a:tabLst>
            </a:pPr>
            <a:r>
              <a:rPr lang="en-US" sz="6000" strike="noStrike" spc="-1" dirty="0">
                <a:solidFill>
                  <a:srgbClr val="000000"/>
                </a:solidFill>
                <a:effectLst>
                  <a:outerShdw blurRad="38100" dist="38100" dir="2700000" algn="tl">
                    <a:srgbClr val="000000">
                      <a:alpha val="43137"/>
                    </a:srgbClr>
                  </a:outerShdw>
                </a:effectLst>
                <a:latin typeface="Calibri(light)"/>
              </a:rPr>
              <a:t>Thank you and Any Queries</a:t>
            </a:r>
            <a:endParaRPr lang="en-IN" sz="6000" strike="noStrike" spc="-1" dirty="0">
              <a:solidFill>
                <a:srgbClr val="000000"/>
              </a:solidFill>
              <a:effectLst>
                <a:outerShdw blurRad="38100" dist="38100" dir="2700000" algn="tl">
                  <a:srgbClr val="000000">
                    <a:alpha val="43137"/>
                  </a:srgbClr>
                </a:outerShdw>
              </a:effectLst>
              <a:latin typeface="Calibri(light)"/>
            </a:endParaRPr>
          </a:p>
        </p:txBody>
      </p:sp>
    </p:spTree>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4880" cy="117216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4400" b="1" strike="noStrike" spc="-1" dirty="0">
                <a:solidFill>
                  <a:srgbClr val="000000"/>
                </a:solidFill>
                <a:effectLst>
                  <a:outerShdw blurRad="38100" dist="38100" dir="2700000" algn="tl">
                    <a:srgbClr val="000000">
                      <a:alpha val="43137"/>
                    </a:srgbClr>
                  </a:outerShdw>
                </a:effectLst>
                <a:latin typeface="Calibri Light"/>
              </a:rPr>
              <a:t>Overview</a:t>
            </a:r>
            <a:endParaRPr lang="en-IN" sz="4400" b="1" strike="noStrike" spc="-1" dirty="0">
              <a:solidFill>
                <a:srgbClr val="000000"/>
              </a:solidFill>
              <a:effectLst>
                <a:outerShdw blurRad="38100" dist="38100" dir="2700000" algn="tl">
                  <a:srgbClr val="000000">
                    <a:alpha val="43137"/>
                  </a:srgbClr>
                </a:outerShdw>
              </a:effectLst>
              <a:latin typeface="Arial"/>
            </a:endParaRPr>
          </a:p>
        </p:txBody>
      </p:sp>
      <p:sp>
        <p:nvSpPr>
          <p:cNvPr id="45" name="PlaceHolder 2"/>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marL="228600" indent="-228600">
              <a:lnSpc>
                <a:spcPct val="90000"/>
              </a:lnSpc>
              <a:spcBef>
                <a:spcPts val="1001"/>
              </a:spcBef>
              <a:buClr>
                <a:srgbClr val="000000"/>
              </a:buClr>
              <a:buFont typeface="Arial"/>
              <a:buChar char="•"/>
            </a:pPr>
            <a:r>
              <a:rPr lang="en-US" sz="2400" b="0" strike="noStrike" spc="-1" dirty="0">
                <a:solidFill>
                  <a:srgbClr val="000000"/>
                </a:solidFill>
                <a:latin typeface="Arial(body)"/>
              </a:rPr>
              <a:t>Introduction</a:t>
            </a:r>
          </a:p>
          <a:p>
            <a:pPr marL="228600" indent="-228600">
              <a:lnSpc>
                <a:spcPct val="90000"/>
              </a:lnSpc>
              <a:spcBef>
                <a:spcPts val="1001"/>
              </a:spcBef>
              <a:buClr>
                <a:srgbClr val="000000"/>
              </a:buClr>
              <a:buFont typeface="Arial"/>
              <a:buChar char="•"/>
            </a:pPr>
            <a:r>
              <a:rPr lang="en-IN" sz="2400" b="0" strike="noStrike" spc="-1" dirty="0">
                <a:solidFill>
                  <a:srgbClr val="000000"/>
                </a:solidFill>
                <a:latin typeface="Arial(body)"/>
              </a:rPr>
              <a:t>Literature Review</a:t>
            </a: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Arial(body)"/>
              </a:rPr>
              <a:t>Problem Statement</a:t>
            </a:r>
            <a:endParaRPr lang="en-IN" sz="2400" b="0" strike="noStrike" spc="-1" dirty="0">
              <a:solidFill>
                <a:srgbClr val="000000"/>
              </a:solidFill>
              <a:latin typeface="Arial(body)"/>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Arial(body)"/>
              </a:rPr>
              <a:t>Objectives of the Project</a:t>
            </a:r>
            <a:endParaRPr lang="en-IN" sz="2400" b="0" strike="noStrike" spc="-1" dirty="0">
              <a:solidFill>
                <a:srgbClr val="000000"/>
              </a:solidFill>
              <a:latin typeface="Arial(body)"/>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Arial(body)"/>
              </a:rPr>
              <a:t>Proposed Methodology</a:t>
            </a:r>
            <a:endParaRPr lang="en-IN" sz="2400" b="0" strike="noStrike" spc="-1" dirty="0">
              <a:solidFill>
                <a:srgbClr val="000000"/>
              </a:solidFill>
              <a:latin typeface="Arial(body)"/>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Arial(body)"/>
              </a:rPr>
              <a:t>References</a:t>
            </a:r>
            <a:endParaRPr lang="en-IN" sz="2400" b="0" strike="noStrike" spc="-1" dirty="0">
              <a:solidFill>
                <a:srgbClr val="000000"/>
              </a:solidFill>
              <a:latin typeface="Arial(bod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164592" y="0"/>
            <a:ext cx="11640312"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rPr>
              <a:t>Introduction</a:t>
            </a:r>
            <a:endParaRPr lang="en-IN" sz="4000" b="0" strike="noStrike" spc="-1" dirty="0">
              <a:solidFill>
                <a:srgbClr val="0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endParaRPr>
          </a:p>
        </p:txBody>
      </p:sp>
      <p:sp>
        <p:nvSpPr>
          <p:cNvPr id="5" name="TextBox 4">
            <a:extLst>
              <a:ext uri="{FF2B5EF4-FFF2-40B4-BE49-F238E27FC236}">
                <a16:creationId xmlns:a16="http://schemas.microsoft.com/office/drawing/2014/main" id="{DE1A5E68-9949-62E5-6004-363FDA0D9EC0}"/>
              </a:ext>
            </a:extLst>
          </p:cNvPr>
          <p:cNvSpPr txBox="1"/>
          <p:nvPr/>
        </p:nvSpPr>
        <p:spPr>
          <a:xfrm>
            <a:off x="443484" y="1641223"/>
            <a:ext cx="11256264" cy="4288353"/>
          </a:xfrm>
          <a:prstGeom prst="rect">
            <a:avLst/>
          </a:prstGeom>
          <a:noFill/>
        </p:spPr>
        <p:txBody>
          <a:bodyPr wrap="square">
            <a:spAutoFit/>
          </a:bodyPr>
          <a:lstStyle/>
          <a:p>
            <a:pPr marL="285750" indent="-285750">
              <a:buFont typeface="Arial" panose="020B0604020202020204" pitchFamily="34" charset="0"/>
              <a:buChar char="•"/>
            </a:pPr>
            <a:r>
              <a:rPr lang="en-US" sz="2000" dirty="0"/>
              <a:t>An emotion-based music recommender system is an artificial intelligence (AI) application that analyzes a user's emotions and recommends music based on those emotions.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It uses machine learning algorithms to recognize patterns in user data, such as listening history and social media activity, to determine the user's current emotional state. Once the user's emotional state is identified, the system suggests songs or playlists that are likely to resonate with the user's current mood.</a:t>
            </a:r>
          </a:p>
          <a:p>
            <a:pPr marL="285750" indent="-285750">
              <a:buFont typeface="Arial" panose="020B0604020202020204" pitchFamily="34" charset="0"/>
              <a:buChar char="•"/>
            </a:pPr>
            <a:endParaRPr lang="en-US" sz="2000" dirty="0"/>
          </a:p>
          <a:p>
            <a:pPr>
              <a:spcBef>
                <a:spcPts val="1001"/>
              </a:spcBef>
              <a:buClr>
                <a:srgbClr val="000000"/>
              </a:buClr>
              <a:buFont typeface="Arial"/>
              <a:buChar char="•"/>
            </a:pPr>
            <a:r>
              <a:rPr lang="en-US" sz="2000" dirty="0"/>
              <a:t>  It can detect 7 emotions :</a:t>
            </a:r>
          </a:p>
          <a:p>
            <a:pPr>
              <a:spcBef>
                <a:spcPts val="1001"/>
              </a:spcBef>
              <a:buClr>
                <a:srgbClr val="000000"/>
              </a:buClr>
            </a:pPr>
            <a:r>
              <a:rPr lang="en-US" sz="2000" dirty="0"/>
              <a:t>   Angry, Disgust ,Fear, Happy, Neutral, Sad , Surprise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 xmlns:p15="http://schemas.microsoft.com/office/powerpoint/2012/main">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7CB72-F9BB-EA0A-8639-4BFAB8FBC8CF}"/>
              </a:ext>
            </a:extLst>
          </p:cNvPr>
          <p:cNvSpPr>
            <a:spLocks noGrp="1"/>
          </p:cNvSpPr>
          <p:nvPr>
            <p:ph type="title"/>
          </p:nvPr>
        </p:nvSpPr>
        <p:spPr/>
        <p:txBody>
          <a:bodyPr/>
          <a:lstStyle/>
          <a:p>
            <a:pPr algn="ctr"/>
            <a:r>
              <a:rPr lang="en-US" sz="4400" b="1" strike="noStrike" spc="-1" dirty="0">
                <a:solidFill>
                  <a:srgbClr val="0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rPr>
              <a:t>Literature Review</a:t>
            </a:r>
            <a:endParaRPr lang="en-IN" dirty="0"/>
          </a:p>
        </p:txBody>
      </p:sp>
      <p:sp>
        <p:nvSpPr>
          <p:cNvPr id="3" name="Subtitle 2">
            <a:extLst>
              <a:ext uri="{FF2B5EF4-FFF2-40B4-BE49-F238E27FC236}">
                <a16:creationId xmlns:a16="http://schemas.microsoft.com/office/drawing/2014/main" id="{B8B6D9E5-F1E8-2ECC-EFB2-68106B5B9F38}"/>
              </a:ext>
            </a:extLst>
          </p:cNvPr>
          <p:cNvSpPr>
            <a:spLocks noGrp="1"/>
          </p:cNvSpPr>
          <p:nvPr>
            <p:ph type="subTitle"/>
          </p:nvPr>
        </p:nvSpPr>
        <p:spPr>
          <a:xfrm>
            <a:off x="745236" y="1751076"/>
            <a:ext cx="11001276" cy="4996584"/>
          </a:xfrm>
        </p:spPr>
        <p:txBody>
          <a:bodyPr/>
          <a:lstStyle/>
          <a:p>
            <a:pPr marL="457200" marR="0" lvl="0" indent="-228600" algn="l" defTabSz="914400" rtl="0" eaLnBrk="1" fontAlgn="auto" latinLnBrk="0" hangingPunct="1">
              <a:lnSpc>
                <a:spcPct val="107000"/>
              </a:lnSpc>
              <a:spcBef>
                <a:spcPts val="1000"/>
              </a:spcBef>
              <a:spcAft>
                <a:spcPts val="80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000000"/>
                </a:solidFill>
                <a:effectLst/>
                <a:uLnTx/>
                <a:uFillTx/>
                <a:ea typeface="Calibri" panose="020F0502020204030204" pitchFamily="34" charset="0"/>
                <a:cs typeface="Times New Roman" panose="02020603050405020304" pitchFamily="18" charset="0"/>
              </a:rPr>
              <a:t>Title</a:t>
            </a:r>
            <a:r>
              <a:rPr kumimoji="0" lang="en-US" sz="1800" b="0" i="0" u="none" strike="noStrike" kern="1200" cap="none" spc="0" normalizeH="0" baseline="0" noProof="0" dirty="0">
                <a:ln>
                  <a:noFill/>
                </a:ln>
                <a:solidFill>
                  <a:srgbClr val="000000"/>
                </a:solidFill>
                <a:effectLst/>
                <a:uLnTx/>
                <a:uFillTx/>
                <a:ea typeface="Calibri" panose="020F0502020204030204" pitchFamily="34" charset="0"/>
                <a:cs typeface="Times New Roman" panose="02020603050405020304" pitchFamily="18" charset="0"/>
              </a:rPr>
              <a:t> :   An experimental study in Real-time Facial Emotion Recognition on new 3RL dataset</a:t>
            </a:r>
            <a:endParaRPr kumimoji="0" lang="en-IN" sz="1800" b="0" i="0" u="none" strike="noStrike" kern="1200" cap="none" spc="0" normalizeH="0" baseline="0" noProof="0" dirty="0">
              <a:ln>
                <a:noFill/>
              </a:ln>
              <a:solidFill>
                <a:srgbClr val="000000"/>
              </a:solidFill>
              <a:effectLst/>
              <a:uLnTx/>
              <a:uFillTx/>
              <a:ea typeface="Calibri" panose="020F0502020204030204" pitchFamily="34" charset="0"/>
              <a:cs typeface="Times New Roman" panose="02020603050405020304" pitchFamily="18" charset="0"/>
            </a:endParaRPr>
          </a:p>
          <a:p>
            <a:pPr marL="457200" marR="0" lvl="0" indent="-228600" algn="l" defTabSz="914400" rtl="0" eaLnBrk="1" fontAlgn="auto" latinLnBrk="0" hangingPunct="1">
              <a:lnSpc>
                <a:spcPct val="107000"/>
              </a:lnSpc>
              <a:spcBef>
                <a:spcPts val="1000"/>
              </a:spcBef>
              <a:spcAft>
                <a:spcPts val="80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000000"/>
                </a:solidFill>
                <a:effectLst/>
                <a:uLnTx/>
                <a:uFillTx/>
                <a:ea typeface="Calibri" panose="020F0502020204030204" pitchFamily="34" charset="0"/>
                <a:cs typeface="Times New Roman" panose="02020603050405020304" pitchFamily="18" charset="0"/>
              </a:rPr>
              <a:t>Author</a:t>
            </a:r>
            <a:r>
              <a:rPr kumimoji="0" lang="en-US" sz="1800" b="0" i="0" u="none" strike="noStrike" kern="1200" cap="none" spc="0" normalizeH="0" baseline="0" noProof="0" dirty="0">
                <a:ln>
                  <a:noFill/>
                </a:ln>
                <a:solidFill>
                  <a:srgbClr val="000000"/>
                </a:solidFill>
                <a:effectLst/>
                <a:uLnTx/>
                <a:uFillTx/>
                <a:ea typeface="Calibri" panose="020F0502020204030204" pitchFamily="34" charset="0"/>
                <a:cs typeface="Times New Roman" panose="02020603050405020304" pitchFamily="18" charset="0"/>
              </a:rPr>
              <a:t> :  </a:t>
            </a:r>
            <a:r>
              <a:rPr kumimoji="0" lang="en-US" sz="1800" b="0" i="0" u="none" strike="noStrike" kern="1200" cap="none" spc="0" normalizeH="0" baseline="0" noProof="0" dirty="0" err="1">
                <a:ln>
                  <a:noFill/>
                </a:ln>
                <a:solidFill>
                  <a:srgbClr val="000000"/>
                </a:solidFill>
                <a:effectLst/>
                <a:uLnTx/>
                <a:uFillTx/>
                <a:ea typeface="Calibri" panose="020F0502020204030204" pitchFamily="34" charset="0"/>
                <a:cs typeface="Times New Roman" panose="02020603050405020304" pitchFamily="18" charset="0"/>
              </a:rPr>
              <a:t>Rahmeh</a:t>
            </a:r>
            <a:r>
              <a:rPr kumimoji="0" lang="en-US" sz="1800" b="0" i="0" u="none" strike="noStrike" kern="1200" cap="none" spc="0" normalizeH="0" baseline="0" noProof="0" dirty="0">
                <a:ln>
                  <a:noFill/>
                </a:ln>
                <a:solidFill>
                  <a:srgbClr val="000000"/>
                </a:solidFill>
                <a:effectLst/>
                <a:uLnTx/>
                <a:uFillTx/>
                <a:ea typeface="Calibri" panose="020F0502020204030204" pitchFamily="34" charset="0"/>
                <a:cs typeface="Times New Roman" panose="02020603050405020304" pitchFamily="18" charset="0"/>
              </a:rPr>
              <a:t> Abou Zafra, Lana Ahmad Abdullah, </a:t>
            </a:r>
            <a:r>
              <a:rPr kumimoji="0" lang="en-US" sz="1800" b="0" i="0" u="none" strike="noStrike" kern="1200" cap="none" spc="0" normalizeH="0" baseline="0" noProof="0" dirty="0" err="1">
                <a:ln>
                  <a:noFill/>
                </a:ln>
                <a:solidFill>
                  <a:srgbClr val="000000"/>
                </a:solidFill>
                <a:effectLst/>
                <a:uLnTx/>
                <a:uFillTx/>
                <a:ea typeface="Calibri" panose="020F0502020204030204" pitchFamily="34" charset="0"/>
                <a:cs typeface="Times New Roman" panose="02020603050405020304" pitchFamily="18" charset="0"/>
              </a:rPr>
              <a:t>Rouaa</a:t>
            </a:r>
            <a:r>
              <a:rPr kumimoji="0" lang="en-US" sz="1800" b="0" i="0" u="none" strike="noStrike" kern="1200" cap="none" spc="0" normalizeH="0" baseline="0" noProof="0" dirty="0">
                <a:ln>
                  <a:noFill/>
                </a:ln>
                <a:solidFill>
                  <a:srgbClr val="000000"/>
                </a:solidFill>
                <a:effectLst/>
                <a:uLnTx/>
                <a:uFillTx/>
                <a:ea typeface="Calibri" panose="020F0502020204030204" pitchFamily="34" charset="0"/>
                <a:cs typeface="Times New Roman" panose="02020603050405020304" pitchFamily="18" charset="0"/>
              </a:rPr>
              <a:t> </a:t>
            </a:r>
            <a:r>
              <a:rPr kumimoji="0" lang="en-US" sz="1800" b="0" i="0" u="none" strike="noStrike" kern="1200" cap="none" spc="0" normalizeH="0" baseline="0" noProof="0" dirty="0" err="1">
                <a:ln>
                  <a:noFill/>
                </a:ln>
                <a:solidFill>
                  <a:srgbClr val="000000"/>
                </a:solidFill>
                <a:effectLst/>
                <a:uLnTx/>
                <a:uFillTx/>
                <a:ea typeface="Calibri" panose="020F0502020204030204" pitchFamily="34" charset="0"/>
                <a:cs typeface="Times New Roman" panose="02020603050405020304" pitchFamily="18" charset="0"/>
              </a:rPr>
              <a:t>Alaraj</a:t>
            </a:r>
            <a:r>
              <a:rPr kumimoji="0" lang="en-US" sz="1800" b="0" i="0" u="none" strike="noStrike" kern="1200" cap="none" spc="0" normalizeH="0" baseline="0" noProof="0" dirty="0">
                <a:ln>
                  <a:noFill/>
                </a:ln>
                <a:solidFill>
                  <a:srgbClr val="000000"/>
                </a:solidFill>
                <a:effectLst/>
                <a:uLnTx/>
                <a:uFillTx/>
                <a:ea typeface="Calibri" panose="020F0502020204030204" pitchFamily="34" charset="0"/>
                <a:cs typeface="Times New Roman" panose="02020603050405020304" pitchFamily="18" charset="0"/>
              </a:rPr>
              <a:t>, </a:t>
            </a:r>
            <a:r>
              <a:rPr kumimoji="0" lang="en-US" sz="1800" b="0" i="0" u="none" strike="noStrike" kern="1200" cap="none" spc="0" normalizeH="0" baseline="0" noProof="0" dirty="0" err="1">
                <a:ln>
                  <a:noFill/>
                </a:ln>
                <a:solidFill>
                  <a:srgbClr val="000000"/>
                </a:solidFill>
                <a:effectLst/>
                <a:uLnTx/>
                <a:uFillTx/>
                <a:ea typeface="Calibri" panose="020F0502020204030204" pitchFamily="34" charset="0"/>
                <a:cs typeface="Times New Roman" panose="02020603050405020304" pitchFamily="18" charset="0"/>
              </a:rPr>
              <a:t>Rasha</a:t>
            </a:r>
            <a:r>
              <a:rPr kumimoji="0" lang="en-US" sz="1800" b="0" i="0" u="none" strike="noStrike" kern="1200" cap="none" spc="0" normalizeH="0" baseline="0" noProof="0" dirty="0">
                <a:ln>
                  <a:noFill/>
                </a:ln>
                <a:solidFill>
                  <a:srgbClr val="000000"/>
                </a:solidFill>
                <a:effectLst/>
                <a:uLnTx/>
                <a:uFillTx/>
                <a:ea typeface="Calibri" panose="020F0502020204030204" pitchFamily="34" charset="0"/>
                <a:cs typeface="Times New Roman" panose="02020603050405020304" pitchFamily="18" charset="0"/>
              </a:rPr>
              <a:t> </a:t>
            </a:r>
            <a:r>
              <a:rPr kumimoji="0" lang="en-US" sz="1800" b="0" i="0" u="none" strike="noStrike" kern="1200" cap="none" spc="0" normalizeH="0" baseline="0" noProof="0" dirty="0" err="1">
                <a:ln>
                  <a:noFill/>
                </a:ln>
                <a:solidFill>
                  <a:srgbClr val="000000"/>
                </a:solidFill>
                <a:effectLst/>
                <a:uLnTx/>
                <a:uFillTx/>
                <a:ea typeface="Calibri" panose="020F0502020204030204" pitchFamily="34" charset="0"/>
                <a:cs typeface="Times New Roman" panose="02020603050405020304" pitchFamily="18" charset="0"/>
              </a:rPr>
              <a:t>Albezreh</a:t>
            </a:r>
            <a:r>
              <a:rPr kumimoji="0" lang="en-US" sz="1800" b="0" i="0" u="none" strike="noStrike" kern="1200" cap="none" spc="0" normalizeH="0" baseline="0" noProof="0" dirty="0">
                <a:ln>
                  <a:noFill/>
                </a:ln>
                <a:solidFill>
                  <a:srgbClr val="000000"/>
                </a:solidFill>
                <a:effectLst/>
                <a:uLnTx/>
                <a:uFillTx/>
                <a:ea typeface="Calibri" panose="020F0502020204030204" pitchFamily="34" charset="0"/>
                <a:cs typeface="Times New Roman" panose="02020603050405020304" pitchFamily="18" charset="0"/>
              </a:rPr>
              <a:t>, Tarek Barhoum, and </a:t>
            </a:r>
            <a:r>
              <a:rPr kumimoji="0" lang="en-US" sz="1800" b="0" i="0" u="none" strike="noStrike" kern="1200" cap="none" spc="0" normalizeH="0" baseline="0" noProof="0" dirty="0" err="1">
                <a:ln>
                  <a:noFill/>
                </a:ln>
                <a:solidFill>
                  <a:srgbClr val="000000"/>
                </a:solidFill>
                <a:effectLst/>
                <a:uLnTx/>
                <a:uFillTx/>
                <a:ea typeface="Calibri" panose="020F0502020204030204" pitchFamily="34" charset="0"/>
                <a:cs typeface="Times New Roman" panose="02020603050405020304" pitchFamily="18" charset="0"/>
              </a:rPr>
              <a:t>Khloud</a:t>
            </a:r>
            <a:r>
              <a:rPr kumimoji="0" lang="en-US" sz="1800" b="0" i="0" u="none" strike="noStrike" kern="1200" cap="none" spc="0" normalizeH="0" baseline="0" noProof="0" dirty="0">
                <a:ln>
                  <a:noFill/>
                </a:ln>
                <a:solidFill>
                  <a:srgbClr val="000000"/>
                </a:solidFill>
                <a:effectLst/>
                <a:uLnTx/>
                <a:uFillTx/>
                <a:ea typeface="Calibri" panose="020F0502020204030204" pitchFamily="34" charset="0"/>
                <a:cs typeface="Times New Roman" panose="02020603050405020304" pitchFamily="18" charset="0"/>
              </a:rPr>
              <a:t> Al </a:t>
            </a:r>
            <a:r>
              <a:rPr kumimoji="0" lang="en-US" sz="1800" b="0" i="0" u="none" strike="noStrike" kern="1200" cap="none" spc="0" normalizeH="0" baseline="0" noProof="0" dirty="0" err="1">
                <a:ln>
                  <a:noFill/>
                </a:ln>
                <a:solidFill>
                  <a:srgbClr val="000000"/>
                </a:solidFill>
                <a:effectLst/>
                <a:uLnTx/>
                <a:uFillTx/>
                <a:ea typeface="Calibri" panose="020F0502020204030204" pitchFamily="34" charset="0"/>
                <a:cs typeface="Times New Roman" panose="02020603050405020304" pitchFamily="18" charset="0"/>
              </a:rPr>
              <a:t>Jallad</a:t>
            </a:r>
            <a:endParaRPr kumimoji="0" lang="en-US" sz="1800" b="0" i="0" u="none" strike="noStrike" kern="1200" cap="none" spc="0" normalizeH="0" baseline="0" noProof="0" dirty="0">
              <a:ln>
                <a:noFill/>
              </a:ln>
              <a:solidFill>
                <a:srgbClr val="000000"/>
              </a:solidFill>
              <a:effectLst/>
              <a:uLnTx/>
              <a:uFillTx/>
              <a:ea typeface="Calibri" panose="020F0502020204030204" pitchFamily="34" charset="0"/>
              <a:cs typeface="Times New Roman" panose="02020603050405020304" pitchFamily="18" charset="0"/>
            </a:endParaRPr>
          </a:p>
          <a:p>
            <a:pPr marL="457200" marR="0" lvl="0" indent="-228600" algn="l" defTabSz="914400" rtl="0" eaLnBrk="1" fontAlgn="auto" latinLnBrk="0" hangingPunct="1">
              <a:lnSpc>
                <a:spcPct val="107000"/>
              </a:lnSpc>
              <a:spcBef>
                <a:spcPts val="1000"/>
              </a:spcBef>
              <a:spcAft>
                <a:spcPts val="80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000000"/>
                </a:solidFill>
                <a:effectLst/>
                <a:uLnTx/>
                <a:uFillTx/>
                <a:ea typeface="Calibri" panose="020F0502020204030204" pitchFamily="34" charset="0"/>
                <a:cs typeface="Times New Roman" panose="02020603050405020304" pitchFamily="18" charset="0"/>
              </a:rPr>
              <a:t>Published on</a:t>
            </a:r>
            <a:r>
              <a:rPr kumimoji="0" lang="en-US" sz="1800" b="0" i="0" u="none" strike="noStrike" kern="1200" cap="none" spc="0" normalizeH="0" baseline="0" noProof="0" dirty="0">
                <a:ln>
                  <a:noFill/>
                </a:ln>
                <a:solidFill>
                  <a:srgbClr val="000000"/>
                </a:solidFill>
                <a:effectLst/>
                <a:uLnTx/>
                <a:uFillTx/>
                <a:ea typeface="Calibri" panose="020F0502020204030204" pitchFamily="34" charset="0"/>
                <a:cs typeface="Times New Roman" panose="02020603050405020304" pitchFamily="18" charset="0"/>
              </a:rPr>
              <a:t> : 6 Apr 2023</a:t>
            </a:r>
            <a:endParaRPr kumimoji="0" lang="en-IN" sz="1800" b="0" i="0" u="none" strike="noStrike" kern="1200" cap="none" spc="0" normalizeH="0" baseline="0" noProof="0" dirty="0">
              <a:ln>
                <a:noFill/>
              </a:ln>
              <a:solidFill>
                <a:srgbClr val="000000"/>
              </a:solidFill>
              <a:effectLst/>
              <a:uLnTx/>
              <a:uFillTx/>
              <a:ea typeface="Calibri" panose="020F0502020204030204" pitchFamily="34" charset="0"/>
              <a:cs typeface="Times New Roman" panose="02020603050405020304" pitchFamily="18" charset="0"/>
            </a:endParaRPr>
          </a:p>
          <a:p>
            <a:pPr marL="457200" marR="0" lvl="0" indent="-228600" algn="l" defTabSz="914400" rtl="0" eaLnBrk="1" fontAlgn="auto" latinLnBrk="0" hangingPunct="1">
              <a:lnSpc>
                <a:spcPct val="107000"/>
              </a:lnSpc>
              <a:spcBef>
                <a:spcPts val="1000"/>
              </a:spcBef>
              <a:spcAft>
                <a:spcPts val="80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000000"/>
                </a:solidFill>
                <a:effectLst/>
                <a:uLnTx/>
                <a:uFillTx/>
                <a:ea typeface="Calibri" panose="020F0502020204030204" pitchFamily="34" charset="0"/>
                <a:cs typeface="Times New Roman" panose="02020603050405020304" pitchFamily="18" charset="0"/>
              </a:rPr>
              <a:t>Method </a:t>
            </a:r>
            <a:r>
              <a:rPr kumimoji="0" lang="en-US" sz="1800" b="0" i="0" u="none" strike="noStrike" kern="1200" cap="none" spc="0" normalizeH="0" baseline="0" noProof="0" dirty="0">
                <a:ln>
                  <a:noFill/>
                </a:ln>
                <a:solidFill>
                  <a:srgbClr val="000000"/>
                </a:solidFill>
                <a:effectLst/>
                <a:uLnTx/>
                <a:uFillTx/>
                <a:ea typeface="Calibri" panose="020F0502020204030204" pitchFamily="34" charset="0"/>
                <a:cs typeface="Times New Roman" panose="02020603050405020304" pitchFamily="18" charset="0"/>
              </a:rPr>
              <a:t>: They make use of new dataset called 3RL in this project, consisting of approximately 24,000 labeled images representing five basic emotions: happiness, fear, sadness, disgust, and anger. Experiments conducted using commonly used algorithms like SVM and CNN demonstrate </a:t>
            </a:r>
          </a:p>
          <a:p>
            <a:pPr marL="457200">
              <a:lnSpc>
                <a:spcPct val="107000"/>
              </a:lnSpc>
              <a:spcAft>
                <a:spcPts val="800"/>
              </a:spcAft>
              <a:defRPr/>
            </a:pPr>
            <a:r>
              <a:rPr lang="en-US" sz="1800" b="1" dirty="0">
                <a:solidFill>
                  <a:srgbClr val="000000"/>
                </a:solidFill>
                <a:ea typeface="Calibri" panose="020F0502020204030204" pitchFamily="34" charset="0"/>
                <a:cs typeface="Times New Roman" panose="02020603050405020304" pitchFamily="18" charset="0"/>
              </a:rPr>
              <a:t>Results</a:t>
            </a:r>
            <a:r>
              <a:rPr lang="en-US" sz="1800" dirty="0">
                <a:solidFill>
                  <a:srgbClr val="000000"/>
                </a:solidFill>
                <a:ea typeface="Calibri" panose="020F0502020204030204" pitchFamily="34" charset="0"/>
                <a:cs typeface="Times New Roman" panose="02020603050405020304" pitchFamily="18" charset="0"/>
              </a:rPr>
              <a:t> : </a:t>
            </a:r>
            <a:r>
              <a:rPr lang="en-IN" sz="1800" b="0" kern="1200" dirty="0">
                <a:solidFill>
                  <a:schemeClr val="dk1"/>
                </a:solidFill>
                <a:effectLst/>
                <a:ea typeface="+mn-ea"/>
                <a:cs typeface="Times New Roman" panose="02020603050405020304" pitchFamily="18" charset="0"/>
              </a:rPr>
              <a:t>They achieved an accuracy of up to 91.4%, </a:t>
            </a:r>
            <a:endParaRPr lang="en-US" sz="1800" dirty="0">
              <a:solidFill>
                <a:srgbClr val="000000"/>
              </a:solidFill>
              <a:cs typeface="Times New Roman" panose="02020603050405020304" pitchFamily="18" charset="0"/>
            </a:endParaRPr>
          </a:p>
          <a:p>
            <a:pPr marL="457200">
              <a:lnSpc>
                <a:spcPct val="107000"/>
              </a:lnSpc>
              <a:spcAft>
                <a:spcPts val="800"/>
              </a:spcAft>
              <a:defRPr/>
            </a:pPr>
            <a:r>
              <a:rPr kumimoji="0" lang="en-IN" sz="1800" b="0" i="0" u="none" strike="noStrike" kern="1200" cap="none" spc="0" normalizeH="0" baseline="0" noProof="0" dirty="0">
                <a:ln>
                  <a:noFill/>
                </a:ln>
                <a:solidFill>
                  <a:srgbClr val="000000"/>
                </a:solidFill>
                <a:effectLst/>
                <a:uLnTx/>
                <a:uFillTx/>
                <a:latin typeface="Arial(body)"/>
                <a:ea typeface="Calibri" panose="020F0502020204030204" pitchFamily="34" charset="0"/>
                <a:cs typeface="Times New Roman" panose="02020603050405020304" pitchFamily="18" charset="0"/>
                <a:hlinkClick r:id="rId2"/>
              </a:rPr>
              <a:t> https://arxiv.org/abs/2304.03064</a:t>
            </a:r>
            <a:br>
              <a:rPr lang="en-IN" sz="1800" u="sng" dirty="0">
                <a:solidFill>
                  <a:srgbClr val="0563C1"/>
                </a:solidFill>
                <a:latin typeface="Arial(body)"/>
                <a:ea typeface="Calibri" panose="020F0502020204030204" pitchFamily="34" charset="0"/>
                <a:cs typeface="Times New Roman" panose="02020603050405020304" pitchFamily="18" charset="0"/>
              </a:rPr>
            </a:br>
            <a:endParaRPr kumimoji="0" lang="en-IN" sz="1800" b="0" i="0" u="none" strike="noStrike" kern="1200" cap="none" spc="0" normalizeH="0" baseline="0" noProof="0" dirty="0">
              <a:ln>
                <a:noFill/>
              </a:ln>
              <a:solidFill>
                <a:srgbClr val="000000"/>
              </a:solidFill>
              <a:effectLst/>
              <a:uLnTx/>
              <a:uFillTx/>
              <a:latin typeface="Arial(body)"/>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06230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CCDC5A6-1049-A584-9482-32D3C11944B7}"/>
              </a:ext>
            </a:extLst>
          </p:cNvPr>
          <p:cNvSpPr txBox="1"/>
          <p:nvPr/>
        </p:nvSpPr>
        <p:spPr>
          <a:xfrm>
            <a:off x="845820" y="1581321"/>
            <a:ext cx="10675620" cy="4188647"/>
          </a:xfrm>
          <a:prstGeom prst="rect">
            <a:avLst/>
          </a:prstGeom>
          <a:noFill/>
        </p:spPr>
        <p:txBody>
          <a:bodyPr wrap="square">
            <a:spAutoFit/>
          </a:bodyPr>
          <a:lstStyle/>
          <a:p>
            <a:pPr marL="457200" marR="0" lvl="0" indent="-228600" algn="l" defTabSz="914400" rtl="0" eaLnBrk="1" fontAlgn="auto" latinLnBrk="0" hangingPunct="1">
              <a:lnSpc>
                <a:spcPct val="107000"/>
              </a:lnSpc>
              <a:spcBef>
                <a:spcPts val="1000"/>
              </a:spcBef>
              <a:spcAft>
                <a:spcPts val="80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rPr>
              <a:t>Title</a:t>
            </a:r>
            <a:r>
              <a:rPr kumimoji="0" lang="en-US" sz="1800" b="0" i="0" u="none" strike="noStrike" kern="120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rPr>
              <a:t> :   Facial Emotion Recognition: State of the Art Performance on FER2013 </a:t>
            </a:r>
          </a:p>
          <a:p>
            <a:pPr marL="457200" marR="0" lvl="0" indent="-228600" algn="l" defTabSz="914400" rtl="0" eaLnBrk="1" fontAlgn="auto" latinLnBrk="0" hangingPunct="1">
              <a:lnSpc>
                <a:spcPct val="107000"/>
              </a:lnSpc>
              <a:spcBef>
                <a:spcPts val="1000"/>
              </a:spcBef>
              <a:spcAft>
                <a:spcPts val="80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rPr>
              <a:t>Author</a:t>
            </a:r>
            <a:r>
              <a:rPr kumimoji="0" lang="en-US" sz="1800" b="0" i="0" u="none" strike="noStrike" kern="120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rPr>
              <a:t> :  Yousif </a:t>
            </a:r>
            <a:r>
              <a:rPr kumimoji="0" lang="en-US" sz="1800" b="0" i="0" u="none" strike="noStrike" kern="120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rPr>
              <a:t>Khaireddin</a:t>
            </a:r>
            <a:r>
              <a:rPr kumimoji="0" lang="en-US" sz="1800" b="0" i="0" u="none" strike="noStrike" kern="120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rPr>
              <a:t> and </a:t>
            </a:r>
            <a:r>
              <a:rPr kumimoji="0" lang="en-US" sz="1800" b="0" i="0" u="none" strike="noStrike" kern="120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rPr>
              <a:t>Zhuofa</a:t>
            </a:r>
            <a:r>
              <a:rPr kumimoji="0" lang="en-US" sz="1800" b="0" i="0" u="none" strike="noStrike" kern="120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rPr>
              <a:t> Chen </a:t>
            </a:r>
          </a:p>
          <a:p>
            <a:pPr marL="457200" marR="0" lvl="0" indent="-228600" algn="l" defTabSz="914400" rtl="0" eaLnBrk="1" fontAlgn="auto" latinLnBrk="0" hangingPunct="1">
              <a:lnSpc>
                <a:spcPct val="107000"/>
              </a:lnSpc>
              <a:spcBef>
                <a:spcPts val="1000"/>
              </a:spcBef>
              <a:spcAft>
                <a:spcPts val="80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rPr>
              <a:t>Published on</a:t>
            </a:r>
            <a:r>
              <a:rPr kumimoji="0" lang="en-US" sz="1800" b="0" i="0" u="none" strike="noStrike" kern="120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rPr>
              <a:t> : 8 May 2021</a:t>
            </a:r>
          </a:p>
          <a:p>
            <a:pPr marL="457200" marR="0" lvl="0" indent="-228600" algn="l" defTabSz="914400" rtl="0" eaLnBrk="1" fontAlgn="auto" latinLnBrk="0" hangingPunct="1">
              <a:lnSpc>
                <a:spcPct val="107000"/>
              </a:lnSpc>
              <a:spcBef>
                <a:spcPts val="1000"/>
              </a:spcBef>
              <a:spcAft>
                <a:spcPts val="80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rPr>
              <a:t>Method </a:t>
            </a:r>
            <a:r>
              <a:rPr kumimoji="0" lang="en-US" sz="1800" b="0" i="0" u="none" strike="noStrike" kern="120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rPr>
              <a:t>: They have employed the </a:t>
            </a:r>
            <a:r>
              <a:rPr kumimoji="0" lang="en-US" sz="1800" b="0" i="0" u="none" strike="noStrike" kern="120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rPr>
              <a:t>VGGNet</a:t>
            </a:r>
            <a:r>
              <a:rPr kumimoji="0" lang="en-US" sz="1800" b="0" i="0" u="none" strike="noStrike" kern="120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rPr>
              <a:t> architecture, carefully fine-tuned its hyperparameters, and experimented with various optimization methods. </a:t>
            </a:r>
          </a:p>
          <a:p>
            <a:pPr marL="457200" marR="0" lvl="0" indent="-228600" algn="l" defTabSz="914400" rtl="0" eaLnBrk="1" fontAlgn="auto" latinLnBrk="0" hangingPunct="1">
              <a:lnSpc>
                <a:spcPct val="107000"/>
              </a:lnSpc>
              <a:spcBef>
                <a:spcPts val="1000"/>
              </a:spcBef>
              <a:spcAft>
                <a:spcPts val="80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rPr>
              <a:t>Results</a:t>
            </a:r>
            <a:r>
              <a:rPr kumimoji="0" lang="en-US" sz="1800" b="0" i="0" u="none" strike="noStrike" kern="120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rPr>
              <a:t> : </a:t>
            </a:r>
            <a:r>
              <a:rPr kumimoji="0" lang="en-US" sz="1800" b="0" i="0" u="none" strike="noStrike" kern="1200" cap="none" spc="0" normalizeH="0" baseline="0" noProof="0" dirty="0">
                <a:ln>
                  <a:noFill/>
                </a:ln>
                <a:solidFill>
                  <a:srgbClr val="000000"/>
                </a:solidFill>
                <a:effectLst/>
                <a:uLnTx/>
                <a:uFillTx/>
                <a:latin typeface="Arial"/>
                <a:ea typeface="+mn-ea"/>
                <a:cs typeface="Times New Roman" panose="02020603050405020304" pitchFamily="18" charset="0"/>
              </a:rPr>
              <a:t>their model achieves a  single-network accuracy of 73.28% on the FER2013 dataset without the need for additional training data.</a:t>
            </a:r>
          </a:p>
          <a:p>
            <a:pPr marL="457200" marR="0" lvl="0" indent="-228600" algn="l" defTabSz="914400" rtl="0" eaLnBrk="1" fontAlgn="auto" latinLnBrk="0" hangingPunct="1">
              <a:lnSpc>
                <a:spcPct val="107000"/>
              </a:lnSpc>
              <a:spcBef>
                <a:spcPts val="1000"/>
              </a:spcBef>
              <a:spcAft>
                <a:spcPts val="80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srgbClr val="000000"/>
                </a:solidFill>
                <a:effectLst/>
                <a:uLnTx/>
                <a:uFillTx/>
                <a:latin typeface="Arial(body)"/>
                <a:ea typeface="Calibri" panose="020F0502020204030204" pitchFamily="34" charset="0"/>
                <a:cs typeface="Times New Roman" panose="02020603050405020304" pitchFamily="18" charset="0"/>
                <a:hlinkClick r:id="rId2"/>
              </a:rPr>
              <a:t>https://arxiv.org/abs/2105.03588</a:t>
            </a:r>
            <a:br>
              <a:rPr kumimoji="0" lang="en-IN" sz="1800" b="0" i="0" u="none" strike="noStrike" kern="1200" cap="none" spc="0" normalizeH="0" baseline="0" noProof="0" dirty="0">
                <a:ln>
                  <a:noFill/>
                </a:ln>
                <a:solidFill>
                  <a:srgbClr val="000000"/>
                </a:solidFill>
                <a:effectLst/>
                <a:uLnTx/>
                <a:uFillTx/>
                <a:latin typeface="Arial(body)"/>
                <a:ea typeface="Calibri" panose="020F0502020204030204" pitchFamily="34" charset="0"/>
                <a:cs typeface="Times New Roman" panose="02020603050405020304" pitchFamily="18" charset="0"/>
              </a:rPr>
            </a:br>
            <a:br>
              <a:rPr kumimoji="0" lang="en-IN" sz="1800" b="0" i="0" u="sng" strike="noStrike" kern="1200" cap="none" spc="0" normalizeH="0" baseline="0" noProof="0" dirty="0">
                <a:ln>
                  <a:noFill/>
                </a:ln>
                <a:solidFill>
                  <a:srgbClr val="0563C1"/>
                </a:solidFill>
                <a:effectLst/>
                <a:uLnTx/>
                <a:uFillTx/>
                <a:latin typeface="Arial(body)"/>
                <a:ea typeface="Calibri" panose="020F0502020204030204" pitchFamily="34" charset="0"/>
                <a:cs typeface="Times New Roman" panose="02020603050405020304" pitchFamily="18" charset="0"/>
              </a:rPr>
            </a:br>
            <a:endParaRPr kumimoji="0" lang="en-IN" sz="1800" b="0" i="0" u="none" strike="noStrike" kern="1200" cap="none" spc="0" normalizeH="0" baseline="0" noProof="0" dirty="0">
              <a:ln>
                <a:noFill/>
              </a:ln>
              <a:solidFill>
                <a:srgbClr val="000000"/>
              </a:solidFill>
              <a:effectLst/>
              <a:uLnTx/>
              <a:uFillTx/>
              <a:latin typeface="Arial(body)"/>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987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105156" y="22860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strike="noStrike" spc="-1" dirty="0">
                <a:solidFill>
                  <a:srgbClr val="000000"/>
                </a:solidFill>
                <a:effectLst>
                  <a:outerShdw blurRad="38100" dist="38100" dir="2700000" algn="tl">
                    <a:srgbClr val="000000">
                      <a:alpha val="43137"/>
                    </a:srgbClr>
                  </a:outerShdw>
                </a:effectLst>
                <a:latin typeface="Calibri(light)"/>
              </a:rPr>
              <a:t>Problem Statement</a:t>
            </a:r>
          </a:p>
        </p:txBody>
      </p:sp>
      <p:sp>
        <p:nvSpPr>
          <p:cNvPr id="5" name="TextBox 4">
            <a:extLst>
              <a:ext uri="{FF2B5EF4-FFF2-40B4-BE49-F238E27FC236}">
                <a16:creationId xmlns:a16="http://schemas.microsoft.com/office/drawing/2014/main" id="{6A9CAE57-C31A-4A82-22E1-D0644BDA1838}"/>
              </a:ext>
            </a:extLst>
          </p:cNvPr>
          <p:cNvSpPr txBox="1"/>
          <p:nvPr/>
        </p:nvSpPr>
        <p:spPr>
          <a:xfrm>
            <a:off x="726948" y="2070438"/>
            <a:ext cx="10927080" cy="2831544"/>
          </a:xfrm>
          <a:prstGeom prst="rect">
            <a:avLst/>
          </a:prstGeom>
          <a:noFill/>
        </p:spPr>
        <p:txBody>
          <a:bodyPr wrap="square">
            <a:spAutoFit/>
          </a:bodyPr>
          <a:lstStyle/>
          <a:p>
            <a:pPr marL="285750" indent="-285750">
              <a:buFont typeface="Arial" panose="020B0604020202020204" pitchFamily="34" charset="0"/>
              <a:buChar char="•"/>
            </a:pPr>
            <a:r>
              <a:rPr lang="en-US" sz="2000" dirty="0"/>
              <a:t>Despite the availability of music streaming services, users still struggle to find music that matches their current emotional state, leading to a less satisfying listening experience.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 Therefore, there is a need for an effective emotion-based music recommender system that can accurately detect and recommend music based on the user's emotional state.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This technology has the potential to revolutionize the way we engage with music, bridging the gap between our emotions and the songs we listen to. </a:t>
            </a:r>
          </a:p>
          <a:p>
            <a:endParaRPr lang="en-IN" dirty="0"/>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 xmlns:p15="http://schemas.microsoft.com/office/powerpoint/2012/main">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59436" y="237744"/>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strike="noStrike" spc="-1" dirty="0">
                <a:solidFill>
                  <a:srgbClr val="000000"/>
                </a:solidFill>
                <a:effectLst>
                  <a:outerShdw blurRad="38100" dist="38100" dir="2700000" algn="tl">
                    <a:srgbClr val="000000">
                      <a:alpha val="43137"/>
                    </a:srgbClr>
                  </a:outerShdw>
                </a:effectLst>
                <a:latin typeface="Calibri(light)"/>
              </a:rPr>
              <a:t>Objectives of the Project</a:t>
            </a:r>
          </a:p>
        </p:txBody>
      </p:sp>
      <p:sp>
        <p:nvSpPr>
          <p:cNvPr id="7" name="TextBox 6">
            <a:extLst>
              <a:ext uri="{FF2B5EF4-FFF2-40B4-BE49-F238E27FC236}">
                <a16:creationId xmlns:a16="http://schemas.microsoft.com/office/drawing/2014/main" id="{295A13FE-D8FC-F0B8-C320-29B8E025D2A9}"/>
              </a:ext>
            </a:extLst>
          </p:cNvPr>
          <p:cNvSpPr txBox="1"/>
          <p:nvPr/>
        </p:nvSpPr>
        <p:spPr>
          <a:xfrm>
            <a:off x="955548" y="1897381"/>
            <a:ext cx="9601200" cy="2246769"/>
          </a:xfrm>
          <a:prstGeom prst="rect">
            <a:avLst/>
          </a:prstGeom>
          <a:noFill/>
        </p:spPr>
        <p:txBody>
          <a:bodyPr wrap="square">
            <a:spAutoFit/>
          </a:bodyPr>
          <a:lstStyle/>
          <a:p>
            <a:pPr marL="285750" indent="-285750">
              <a:buFont typeface="Arial" panose="020B0604020202020204" pitchFamily="34" charset="0"/>
              <a:buChar char="•"/>
            </a:pPr>
            <a:r>
              <a:rPr lang="en-US" sz="2000" dirty="0"/>
              <a:t>To detect facial emotions accurately.</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To recognize different facial emotions such as happy, sad, angry, etc.</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To provide real-time feedback on detected facial emotions.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To work under different lighting conditions and with different skin tones.</a:t>
            </a:r>
          </a:p>
        </p:txBody>
      </p:sp>
    </p:spTree>
    <p:extLst>
      <p:ext uri="{BB962C8B-B14F-4D97-AF65-F5344CB8AC3E}">
        <p14:creationId xmlns:p14="http://schemas.microsoft.com/office/powerpoint/2010/main" val="2389279418"/>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strike="noStrike" spc="-1" dirty="0">
                <a:solidFill>
                  <a:srgbClr val="000000"/>
                </a:solidFill>
                <a:effectLst>
                  <a:outerShdw blurRad="38100" dist="38100" dir="2700000" algn="tl">
                    <a:srgbClr val="000000">
                      <a:alpha val="43137"/>
                    </a:srgbClr>
                  </a:outerShdw>
                </a:effectLst>
                <a:latin typeface="Calibri(light)"/>
              </a:rPr>
              <a:t>Proposed </a:t>
            </a:r>
            <a:r>
              <a:rPr lang="en-US" sz="4000" strike="noStrike" spc="-1" dirty="0" err="1">
                <a:solidFill>
                  <a:srgbClr val="000000"/>
                </a:solidFill>
                <a:effectLst>
                  <a:outerShdw blurRad="38100" dist="38100" dir="2700000" algn="tl">
                    <a:srgbClr val="000000">
                      <a:alpha val="43137"/>
                    </a:srgbClr>
                  </a:outerShdw>
                </a:effectLst>
                <a:latin typeface="Calibri(light)"/>
              </a:rPr>
              <a:t>Methodolody</a:t>
            </a:r>
            <a:endParaRPr lang="en-US" sz="4000" strike="noStrike" spc="-1" dirty="0">
              <a:solidFill>
                <a:srgbClr val="000000"/>
              </a:solidFill>
              <a:effectLst>
                <a:outerShdw blurRad="38100" dist="38100" dir="2700000" algn="tl">
                  <a:srgbClr val="000000">
                    <a:alpha val="43137"/>
                  </a:srgbClr>
                </a:outerShdw>
              </a:effectLst>
              <a:latin typeface="Calibri(light)"/>
            </a:endParaRPr>
          </a:p>
        </p:txBody>
      </p:sp>
      <p:pic>
        <p:nvPicPr>
          <p:cNvPr id="3" name="Picture 2">
            <a:extLst>
              <a:ext uri="{FF2B5EF4-FFF2-40B4-BE49-F238E27FC236}">
                <a16:creationId xmlns:a16="http://schemas.microsoft.com/office/drawing/2014/main" id="{E50D49A1-2BCD-E107-E5A1-297C87FBE3C7}"/>
              </a:ext>
            </a:extLst>
          </p:cNvPr>
          <p:cNvPicPr>
            <a:picLocks noChangeAspect="1"/>
          </p:cNvPicPr>
          <p:nvPr/>
        </p:nvPicPr>
        <p:blipFill>
          <a:blip r:embed="rId2"/>
          <a:stretch>
            <a:fillRect/>
          </a:stretch>
        </p:blipFill>
        <p:spPr>
          <a:xfrm>
            <a:off x="1762704" y="2674721"/>
            <a:ext cx="8324850" cy="27336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mc:Choice>
    <mc:Fallback xmlns="" xmlns:p15="http://schemas.microsoft.com/office/powerpoint/2012/main">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6B6884D-963C-5EC6-E185-A2B6B49ABA89}"/>
              </a:ext>
            </a:extLst>
          </p:cNvPr>
          <p:cNvSpPr txBox="1"/>
          <p:nvPr/>
        </p:nvSpPr>
        <p:spPr>
          <a:xfrm>
            <a:off x="534924" y="1436453"/>
            <a:ext cx="11484864" cy="5047536"/>
          </a:xfrm>
          <a:prstGeom prst="rect">
            <a:avLst/>
          </a:prstGeom>
          <a:noFill/>
        </p:spPr>
        <p:txBody>
          <a:bodyPr wrap="square">
            <a:spAutoFit/>
          </a:bodyPr>
          <a:lstStyle/>
          <a:p>
            <a:pPr marL="342900" indent="-342900">
              <a:buFont typeface="Arial" panose="020B0604020202020204" pitchFamily="34" charset="0"/>
              <a:buChar char="•"/>
            </a:pPr>
            <a:r>
              <a:rPr lang="en-US" sz="1600" dirty="0"/>
              <a:t>The dataset comprises a collection of images depicting faces, with each image consisting of grayscale pixels arranged in a 48x48 grid. </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1600" dirty="0"/>
              <a:t>The training set comprises 28,709 examples, which will be used to train and fine-tune the emotion classification model. The public test set consists of 3,589 examples, which will be used to assess the performance of the trained model and determine its ability to generalize to unseen data.</a:t>
            </a:r>
          </a:p>
          <a:p>
            <a:pPr marL="342900" indent="-342900">
              <a:buFont typeface="Arial" panose="020B0604020202020204" pitchFamily="34" charset="0"/>
              <a:buChar char="•"/>
            </a:pPr>
            <a:endParaRPr lang="en-IN" sz="1600" dirty="0"/>
          </a:p>
          <a:p>
            <a:r>
              <a:rPr lang="en-IN" sz="1600" dirty="0"/>
              <a:t>Tool setup :</a:t>
            </a:r>
          </a:p>
          <a:p>
            <a:endParaRPr lang="en-IN" sz="1600" dirty="0"/>
          </a:p>
          <a:p>
            <a:r>
              <a:rPr lang="en-IN" sz="1600" u="sng" dirty="0"/>
              <a:t>HARDWARE REQUIREMENTS:</a:t>
            </a:r>
          </a:p>
          <a:p>
            <a:pPr marL="342900" indent="-342900">
              <a:buFont typeface="Arial" panose="020B0604020202020204" pitchFamily="34" charset="0"/>
              <a:buChar char="•"/>
            </a:pPr>
            <a:r>
              <a:rPr lang="en-IN" sz="1600" dirty="0"/>
              <a:t>System		: 	Pentium i5 Processor</a:t>
            </a:r>
          </a:p>
          <a:p>
            <a:pPr marL="342900" indent="-342900">
              <a:buFont typeface="Arial" panose="020B0604020202020204" pitchFamily="34" charset="0"/>
              <a:buChar char="•"/>
            </a:pPr>
            <a:r>
              <a:rPr lang="en-IN" sz="1600" dirty="0"/>
              <a:t>Hard Disk 		: 	500 GB.</a:t>
            </a:r>
          </a:p>
          <a:p>
            <a:pPr marL="342900" indent="-342900">
              <a:buFont typeface="Arial" panose="020B0604020202020204" pitchFamily="34" charset="0"/>
              <a:buChar char="•"/>
            </a:pPr>
            <a:r>
              <a:rPr lang="en-IN" sz="1600" dirty="0"/>
              <a:t>Ram			:	2 GB</a:t>
            </a:r>
          </a:p>
          <a:p>
            <a:pPr marL="342900" indent="-342900">
              <a:buFont typeface="Arial" panose="020B0604020202020204" pitchFamily="34" charset="0"/>
              <a:buChar char="•"/>
            </a:pPr>
            <a:r>
              <a:rPr lang="en-IN" sz="1600" dirty="0"/>
              <a:t>Graphic card                      :               integrated 2GB</a:t>
            </a:r>
          </a:p>
          <a:p>
            <a:r>
              <a:rPr lang="en-IN" sz="1600" u="sng" dirty="0"/>
              <a:t>SOFTWARE REQUIREMENTS</a:t>
            </a:r>
            <a:r>
              <a:rPr lang="en-IN" sz="1600" dirty="0"/>
              <a:t>:</a:t>
            </a:r>
          </a:p>
          <a:p>
            <a:pPr marL="342900" indent="-342900">
              <a:buFont typeface="Arial" panose="020B0604020202020204" pitchFamily="34" charset="0"/>
              <a:buChar char="•"/>
            </a:pPr>
            <a:r>
              <a:rPr lang="en-IN" sz="1600" dirty="0"/>
              <a:t>Operating system 	: 	Windows 10.</a:t>
            </a:r>
          </a:p>
          <a:p>
            <a:pPr marL="342900" indent="-342900">
              <a:buFont typeface="Arial" panose="020B0604020202020204" pitchFamily="34" charset="0"/>
              <a:buChar char="•"/>
            </a:pPr>
            <a:r>
              <a:rPr lang="en-IN" sz="1600" dirty="0"/>
              <a:t>Coding Language	:	PYTHON</a:t>
            </a:r>
          </a:p>
          <a:p>
            <a:pPr marL="342900" indent="-342900">
              <a:buFont typeface="Arial" panose="020B0604020202020204" pitchFamily="34" charset="0"/>
              <a:buChar char="•"/>
            </a:pPr>
            <a:r>
              <a:rPr lang="en-IN" sz="1600" dirty="0"/>
              <a:t>IDE                                    :               Visual Studio</a:t>
            </a:r>
          </a:p>
          <a:p>
            <a:pPr marL="342900" indent="-342900">
              <a:buFont typeface="Arial" panose="020B0604020202020204" pitchFamily="34" charset="0"/>
              <a:buChar char="•"/>
            </a:pPr>
            <a:r>
              <a:rPr lang="en-IN" sz="1600" dirty="0"/>
              <a:t>Dataset	                :	FER 2013, </a:t>
            </a:r>
            <a:r>
              <a:rPr lang="en-IN" sz="1600" dirty="0" err="1"/>
              <a:t>spotipy</a:t>
            </a:r>
            <a:endParaRPr lang="en-IN" sz="1600" dirty="0"/>
          </a:p>
          <a:p>
            <a:endParaRPr lang="en-IN" dirty="0"/>
          </a:p>
        </p:txBody>
      </p:sp>
      <p:sp>
        <p:nvSpPr>
          <p:cNvPr id="12" name="TextBox 11">
            <a:extLst>
              <a:ext uri="{FF2B5EF4-FFF2-40B4-BE49-F238E27FC236}">
                <a16:creationId xmlns:a16="http://schemas.microsoft.com/office/drawing/2014/main" id="{6A673C8C-5FCB-E56A-2854-3DE4F84290BC}"/>
              </a:ext>
            </a:extLst>
          </p:cNvPr>
          <p:cNvSpPr txBox="1"/>
          <p:nvPr/>
        </p:nvSpPr>
        <p:spPr>
          <a:xfrm>
            <a:off x="1837944" y="393192"/>
            <a:ext cx="7552944" cy="707886"/>
          </a:xfrm>
          <a:prstGeom prst="rect">
            <a:avLst/>
          </a:prstGeom>
          <a:noFill/>
        </p:spPr>
        <p:txBody>
          <a:bodyPr wrap="square" rtlCol="0">
            <a:spAutoFit/>
          </a:bodyPr>
          <a:lstStyle/>
          <a:p>
            <a:pPr algn="ctr"/>
            <a:r>
              <a:rPr lang="en-US" sz="4000" strike="noStrike" spc="-1" dirty="0">
                <a:solidFill>
                  <a:srgbClr val="000000"/>
                </a:solidFill>
                <a:effectLst>
                  <a:outerShdw blurRad="38100" dist="38100" dir="2700000" algn="tl">
                    <a:srgbClr val="000000">
                      <a:alpha val="43137"/>
                    </a:srgbClr>
                  </a:outerShdw>
                </a:effectLst>
                <a:latin typeface="Calibri(light)"/>
              </a:rPr>
              <a:t>Data set collection and tools setup</a:t>
            </a:r>
            <a:endParaRPr lang="en-IN" sz="4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05729727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309</TotalTime>
  <Words>787</Words>
  <Application>Microsoft Office PowerPoint</Application>
  <PresentationFormat>Widescreen</PresentationFormat>
  <Paragraphs>91</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Arial (Body)</vt:lpstr>
      <vt:lpstr>Arial(body)</vt:lpstr>
      <vt:lpstr>Calibri</vt:lpstr>
      <vt:lpstr>Calibri Light</vt:lpstr>
      <vt:lpstr>Calibri(light)</vt:lpstr>
      <vt:lpstr>inter-regular</vt:lpstr>
      <vt:lpstr>Symbol</vt:lpstr>
      <vt:lpstr>Times New Roman</vt:lpstr>
      <vt:lpstr>Wingdings</vt:lpstr>
      <vt:lpstr>Office Theme</vt:lpstr>
      <vt:lpstr>Review-1  on Emotion-Based Music Recommender</vt:lpstr>
      <vt:lpstr>Overview</vt:lpstr>
      <vt:lpstr>Introduction</vt:lpstr>
      <vt:lpstr>Literature Review</vt:lpstr>
      <vt:lpstr>PowerPoint Presentation</vt:lpstr>
      <vt:lpstr>Problem Statement</vt:lpstr>
      <vt:lpstr>Objectives of the Project</vt:lpstr>
      <vt:lpstr>Proposed Methodolody</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 Management in JDBC</dc:title>
  <dc:subject/>
  <dc:creator>SRI TEJA KALE .</dc:creator>
  <dc:description/>
  <cp:lastModifiedBy>SRI TEJA KALE .</cp:lastModifiedBy>
  <cp:revision>14</cp:revision>
  <dcterms:created xsi:type="dcterms:W3CDTF">2023-08-05T05:18:30Z</dcterms:created>
  <dcterms:modified xsi:type="dcterms:W3CDTF">2024-01-12T09:59:14Z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9</vt:i4>
  </property>
</Properties>
</file>