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73" r:id="rId5"/>
    <p:sldId id="257" r:id="rId6"/>
    <p:sldId id="271" r:id="rId7"/>
    <p:sldId id="262" r:id="rId8"/>
    <p:sldId id="265" r:id="rId9"/>
    <p:sldId id="272" r:id="rId10"/>
    <p:sldId id="263" r:id="rId11"/>
    <p:sldId id="259" r:id="rId12"/>
    <p:sldId id="266" r:id="rId13"/>
    <p:sldId id="267" r:id="rId14"/>
    <p:sldId id="269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D24984-38FE-4573-8DC4-C0ED2ED8FF4A}" v="8" dt="2022-03-04T06:14:08.2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ntapally Anil kumar" userId="a80842dd9488e17d" providerId="LiveId" clId="{B0D24984-38FE-4573-8DC4-C0ED2ED8FF4A}"/>
    <pc:docChg chg="undo custSel addSld delSld modSld sldOrd">
      <pc:chgData name="Mentapally Anil kumar" userId="a80842dd9488e17d" providerId="LiveId" clId="{B0D24984-38FE-4573-8DC4-C0ED2ED8FF4A}" dt="2022-03-27T07:11:28.237" v="932" actId="20577"/>
      <pc:docMkLst>
        <pc:docMk/>
      </pc:docMkLst>
      <pc:sldChg chg="modSp mod">
        <pc:chgData name="Mentapally Anil kumar" userId="a80842dd9488e17d" providerId="LiveId" clId="{B0D24984-38FE-4573-8DC4-C0ED2ED8FF4A}" dt="2022-03-27T07:11:28.237" v="932" actId="20577"/>
        <pc:sldMkLst>
          <pc:docMk/>
          <pc:sldMk cId="4250299412" sldId="256"/>
        </pc:sldMkLst>
        <pc:spChg chg="mod">
          <ac:chgData name="Mentapally Anil kumar" userId="a80842dd9488e17d" providerId="LiveId" clId="{B0D24984-38FE-4573-8DC4-C0ED2ED8FF4A}" dt="2022-03-27T07:11:19.561" v="931" actId="20577"/>
          <ac:spMkLst>
            <pc:docMk/>
            <pc:sldMk cId="4250299412" sldId="256"/>
            <ac:spMk id="2" creationId="{72D088F2-72F4-48C6-8E89-CA3A60173A87}"/>
          </ac:spMkLst>
        </pc:spChg>
        <pc:spChg chg="mod">
          <ac:chgData name="Mentapally Anil kumar" userId="a80842dd9488e17d" providerId="LiveId" clId="{B0D24984-38FE-4573-8DC4-C0ED2ED8FF4A}" dt="2022-03-27T07:11:28.237" v="932" actId="20577"/>
          <ac:spMkLst>
            <pc:docMk/>
            <pc:sldMk cId="4250299412" sldId="256"/>
            <ac:spMk id="3" creationId="{448C932A-394C-4E35-A4F6-3030CA680043}"/>
          </ac:spMkLst>
        </pc:spChg>
      </pc:sldChg>
      <pc:sldChg chg="modSp">
        <pc:chgData name="Mentapally Anil kumar" userId="a80842dd9488e17d" providerId="LiveId" clId="{B0D24984-38FE-4573-8DC4-C0ED2ED8FF4A}" dt="2022-03-04T06:14:08.267" v="924" actId="1036"/>
        <pc:sldMkLst>
          <pc:docMk/>
          <pc:sldMk cId="395486773" sldId="257"/>
        </pc:sldMkLst>
        <pc:picChg chg="mod">
          <ac:chgData name="Mentapally Anil kumar" userId="a80842dd9488e17d" providerId="LiveId" clId="{B0D24984-38FE-4573-8DC4-C0ED2ED8FF4A}" dt="2022-03-04T06:14:08.267" v="924" actId="1036"/>
          <ac:picMkLst>
            <pc:docMk/>
            <pc:sldMk cId="395486773" sldId="257"/>
            <ac:picMk id="1026" creationId="{E5D40578-9C13-45DC-9D09-D1F952093B55}"/>
          </ac:picMkLst>
        </pc:picChg>
      </pc:sldChg>
      <pc:sldChg chg="modSp mod">
        <pc:chgData name="Mentapally Anil kumar" userId="a80842dd9488e17d" providerId="LiveId" clId="{B0D24984-38FE-4573-8DC4-C0ED2ED8FF4A}" dt="2022-03-03T09:46:43.579" v="918" actId="20577"/>
        <pc:sldMkLst>
          <pc:docMk/>
          <pc:sldMk cId="2083419000" sldId="261"/>
        </pc:sldMkLst>
        <pc:spChg chg="mod">
          <ac:chgData name="Mentapally Anil kumar" userId="a80842dd9488e17d" providerId="LiveId" clId="{B0D24984-38FE-4573-8DC4-C0ED2ED8FF4A}" dt="2022-03-03T09:46:43.579" v="918" actId="20577"/>
          <ac:spMkLst>
            <pc:docMk/>
            <pc:sldMk cId="2083419000" sldId="261"/>
            <ac:spMk id="3" creationId="{4081CC15-FDC5-4B60-82EF-9393662EE781}"/>
          </ac:spMkLst>
        </pc:spChg>
      </pc:sldChg>
      <pc:sldChg chg="addSp delSp modSp mod setBg">
        <pc:chgData name="Mentapally Anil kumar" userId="a80842dd9488e17d" providerId="LiveId" clId="{B0D24984-38FE-4573-8DC4-C0ED2ED8FF4A}" dt="2022-03-03T07:15:00.857" v="612" actId="207"/>
        <pc:sldMkLst>
          <pc:docMk/>
          <pc:sldMk cId="696495655" sldId="262"/>
        </pc:sldMkLst>
        <pc:spChg chg="mod ord">
          <ac:chgData name="Mentapally Anil kumar" userId="a80842dd9488e17d" providerId="LiveId" clId="{B0D24984-38FE-4573-8DC4-C0ED2ED8FF4A}" dt="2022-03-03T07:07:26.036" v="549" actId="26606"/>
          <ac:spMkLst>
            <pc:docMk/>
            <pc:sldMk cId="696495655" sldId="262"/>
            <ac:spMk id="2" creationId="{0010122E-E3DA-4E23-8616-760C125A30C0}"/>
          </ac:spMkLst>
        </pc:spChg>
        <pc:spChg chg="add mod">
          <ac:chgData name="Mentapally Anil kumar" userId="a80842dd9488e17d" providerId="LiveId" clId="{B0D24984-38FE-4573-8DC4-C0ED2ED8FF4A}" dt="2022-03-03T07:15:00.857" v="612" actId="207"/>
          <ac:spMkLst>
            <pc:docMk/>
            <pc:sldMk cId="696495655" sldId="262"/>
            <ac:spMk id="9" creationId="{59E3BE5F-BE1A-41FA-B1B5-0C4A4C39FC12}"/>
          </ac:spMkLst>
        </pc:spChg>
        <pc:spChg chg="add del">
          <ac:chgData name="Mentapally Anil kumar" userId="a80842dd9488e17d" providerId="LiveId" clId="{B0D24984-38FE-4573-8DC4-C0ED2ED8FF4A}" dt="2022-03-03T07:07:26.036" v="549" actId="26606"/>
          <ac:spMkLst>
            <pc:docMk/>
            <pc:sldMk cId="696495655" sldId="262"/>
            <ac:spMk id="10" creationId="{022BDE4A-8A20-4A69-9C5A-581C82036A4D}"/>
          </ac:spMkLst>
        </pc:spChg>
        <pc:spChg chg="add del">
          <ac:chgData name="Mentapally Anil kumar" userId="a80842dd9488e17d" providerId="LiveId" clId="{B0D24984-38FE-4573-8DC4-C0ED2ED8FF4A}" dt="2022-03-03T07:07:24.735" v="546" actId="26606"/>
          <ac:spMkLst>
            <pc:docMk/>
            <pc:sldMk cId="696495655" sldId="262"/>
            <ac:spMk id="15" creationId="{823AC064-BC96-4F32-8AE1-B2FD38754823}"/>
          </ac:spMkLst>
        </pc:spChg>
        <pc:spChg chg="add del">
          <ac:chgData name="Mentapally Anil kumar" userId="a80842dd9488e17d" providerId="LiveId" clId="{B0D24984-38FE-4573-8DC4-C0ED2ED8FF4A}" dt="2022-03-03T07:07:26.030" v="548" actId="26606"/>
          <ac:spMkLst>
            <pc:docMk/>
            <pc:sldMk cId="696495655" sldId="262"/>
            <ac:spMk id="21" creationId="{96918796-2918-40D6-BE3A-4600C47FCD42}"/>
          </ac:spMkLst>
        </pc:spChg>
        <pc:spChg chg="add">
          <ac:chgData name="Mentapally Anil kumar" userId="a80842dd9488e17d" providerId="LiveId" clId="{B0D24984-38FE-4573-8DC4-C0ED2ED8FF4A}" dt="2022-03-03T07:07:26.036" v="549" actId="26606"/>
          <ac:spMkLst>
            <pc:docMk/>
            <pc:sldMk cId="696495655" sldId="262"/>
            <ac:spMk id="23" creationId="{823AC064-BC96-4F32-8AE1-B2FD38754823}"/>
          </ac:spMkLst>
        </pc:spChg>
        <pc:picChg chg="add mod ord">
          <ac:chgData name="Mentapally Anil kumar" userId="a80842dd9488e17d" providerId="LiveId" clId="{B0D24984-38FE-4573-8DC4-C0ED2ED8FF4A}" dt="2022-03-03T07:12:50.031" v="554" actId="1076"/>
          <ac:picMkLst>
            <pc:docMk/>
            <pc:sldMk cId="696495655" sldId="262"/>
            <ac:picMk id="4" creationId="{87F208D3-C4A1-406A-BD67-554D32853900}"/>
          </ac:picMkLst>
        </pc:picChg>
        <pc:picChg chg="mod ord">
          <ac:chgData name="Mentapally Anil kumar" userId="a80842dd9488e17d" providerId="LiveId" clId="{B0D24984-38FE-4573-8DC4-C0ED2ED8FF4A}" dt="2022-03-03T07:07:26.036" v="549" actId="26606"/>
          <ac:picMkLst>
            <pc:docMk/>
            <pc:sldMk cId="696495655" sldId="262"/>
            <ac:picMk id="5" creationId="{30AE48C1-E2D3-4D0A-9B3D-ED119AAD5C49}"/>
          </ac:picMkLst>
        </pc:picChg>
        <pc:cxnChg chg="add del">
          <ac:chgData name="Mentapally Anil kumar" userId="a80842dd9488e17d" providerId="LiveId" clId="{B0D24984-38FE-4573-8DC4-C0ED2ED8FF4A}" dt="2022-03-03T07:07:24.735" v="546" actId="26606"/>
          <ac:cxnSpMkLst>
            <pc:docMk/>
            <pc:sldMk cId="696495655" sldId="262"/>
            <ac:cxnSpMk id="17" creationId="{7E7C77BC-7138-40B1-A15B-20F57A494629}"/>
          </ac:cxnSpMkLst>
        </pc:cxnChg>
        <pc:cxnChg chg="add del">
          <ac:chgData name="Mentapally Anil kumar" userId="a80842dd9488e17d" providerId="LiveId" clId="{B0D24984-38FE-4573-8DC4-C0ED2ED8FF4A}" dt="2022-03-03T07:07:24.735" v="546" actId="26606"/>
          <ac:cxnSpMkLst>
            <pc:docMk/>
            <pc:sldMk cId="696495655" sldId="262"/>
            <ac:cxnSpMk id="19" creationId="{DB146403-F3D6-484B-B2ED-97F9565D0370}"/>
          </ac:cxnSpMkLst>
        </pc:cxnChg>
        <pc:cxnChg chg="add">
          <ac:chgData name="Mentapally Anil kumar" userId="a80842dd9488e17d" providerId="LiveId" clId="{B0D24984-38FE-4573-8DC4-C0ED2ED8FF4A}" dt="2022-03-03T07:07:26.036" v="549" actId="26606"/>
          <ac:cxnSpMkLst>
            <pc:docMk/>
            <pc:sldMk cId="696495655" sldId="262"/>
            <ac:cxnSpMk id="24" creationId="{7E7C77BC-7138-40B1-A15B-20F57A494629}"/>
          </ac:cxnSpMkLst>
        </pc:cxnChg>
        <pc:cxnChg chg="add">
          <ac:chgData name="Mentapally Anil kumar" userId="a80842dd9488e17d" providerId="LiveId" clId="{B0D24984-38FE-4573-8DC4-C0ED2ED8FF4A}" dt="2022-03-03T07:07:26.036" v="549" actId="26606"/>
          <ac:cxnSpMkLst>
            <pc:docMk/>
            <pc:sldMk cId="696495655" sldId="262"/>
            <ac:cxnSpMk id="25" creationId="{DB146403-F3D6-484B-B2ED-97F9565D0370}"/>
          </ac:cxnSpMkLst>
        </pc:cxnChg>
      </pc:sldChg>
      <pc:sldChg chg="modSp mod">
        <pc:chgData name="Mentapally Anil kumar" userId="a80842dd9488e17d" providerId="LiveId" clId="{B0D24984-38FE-4573-8DC4-C0ED2ED8FF4A}" dt="2022-03-03T07:11:32.121" v="552" actId="1076"/>
        <pc:sldMkLst>
          <pc:docMk/>
          <pc:sldMk cId="2370950721" sldId="263"/>
        </pc:sldMkLst>
        <pc:picChg chg="mod">
          <ac:chgData name="Mentapally Anil kumar" userId="a80842dd9488e17d" providerId="LiveId" clId="{B0D24984-38FE-4573-8DC4-C0ED2ED8FF4A}" dt="2022-03-03T07:11:32.121" v="552" actId="1076"/>
          <ac:picMkLst>
            <pc:docMk/>
            <pc:sldMk cId="2370950721" sldId="263"/>
            <ac:picMk id="5" creationId="{6D06A914-EB80-474C-B09A-80FC518BA29B}"/>
          </ac:picMkLst>
        </pc:picChg>
      </pc:sldChg>
      <pc:sldChg chg="modSp mod">
        <pc:chgData name="Mentapally Anil kumar" userId="a80842dd9488e17d" providerId="LiveId" clId="{B0D24984-38FE-4573-8DC4-C0ED2ED8FF4A}" dt="2022-03-04T07:24:47.822" v="927" actId="1036"/>
        <pc:sldMkLst>
          <pc:docMk/>
          <pc:sldMk cId="49303908" sldId="266"/>
        </pc:sldMkLst>
        <pc:picChg chg="mod">
          <ac:chgData name="Mentapally Anil kumar" userId="a80842dd9488e17d" providerId="LiveId" clId="{B0D24984-38FE-4573-8DC4-C0ED2ED8FF4A}" dt="2022-03-04T07:24:47.822" v="927" actId="1036"/>
          <ac:picMkLst>
            <pc:docMk/>
            <pc:sldMk cId="49303908" sldId="266"/>
            <ac:picMk id="7" creationId="{F37BE402-E768-474C-9A83-626E7EEA8A62}"/>
          </ac:picMkLst>
        </pc:picChg>
      </pc:sldChg>
      <pc:sldChg chg="addSp delSp modSp new mod ord setBg">
        <pc:chgData name="Mentapally Anil kumar" userId="a80842dd9488e17d" providerId="LiveId" clId="{B0D24984-38FE-4573-8DC4-C0ED2ED8FF4A}" dt="2022-03-03T09:00:13.122" v="906"/>
        <pc:sldMkLst>
          <pc:docMk/>
          <pc:sldMk cId="1571382745" sldId="269"/>
        </pc:sldMkLst>
        <pc:spChg chg="mod">
          <ac:chgData name="Mentapally Anil kumar" userId="a80842dd9488e17d" providerId="LiveId" clId="{B0D24984-38FE-4573-8DC4-C0ED2ED8FF4A}" dt="2022-03-02T18:23:17.855" v="30" actId="14100"/>
          <ac:spMkLst>
            <pc:docMk/>
            <pc:sldMk cId="1571382745" sldId="269"/>
            <ac:spMk id="2" creationId="{59DB1C6E-A023-42C7-8882-2ED45845325A}"/>
          </ac:spMkLst>
        </pc:spChg>
        <pc:spChg chg="add">
          <ac:chgData name="Mentapally Anil kumar" userId="a80842dd9488e17d" providerId="LiveId" clId="{B0D24984-38FE-4573-8DC4-C0ED2ED8FF4A}" dt="2022-03-02T18:23:05.764" v="27" actId="26606"/>
          <ac:spMkLst>
            <pc:docMk/>
            <pc:sldMk cId="1571382745" sldId="269"/>
            <ac:spMk id="7" creationId="{FB5B0058-AF13-4859-B429-4EDDE2A26F7F}"/>
          </ac:spMkLst>
        </pc:spChg>
        <pc:spChg chg="add">
          <ac:chgData name="Mentapally Anil kumar" userId="a80842dd9488e17d" providerId="LiveId" clId="{B0D24984-38FE-4573-8DC4-C0ED2ED8FF4A}" dt="2022-03-02T18:23:05.764" v="27" actId="26606"/>
          <ac:spMkLst>
            <pc:docMk/>
            <pc:sldMk cId="1571382745" sldId="269"/>
            <ac:spMk id="9" creationId="{81BD432D-FAB3-4B5D-BF27-4DA7C75B3238}"/>
          </ac:spMkLst>
        </pc:spChg>
        <pc:cxnChg chg="add del mod">
          <ac:chgData name="Mentapally Anil kumar" userId="a80842dd9488e17d" providerId="LiveId" clId="{B0D24984-38FE-4573-8DC4-C0ED2ED8FF4A}" dt="2022-03-02T18:22:48.246" v="26" actId="478"/>
          <ac:cxnSpMkLst>
            <pc:docMk/>
            <pc:sldMk cId="1571382745" sldId="269"/>
            <ac:cxnSpMk id="4" creationId="{64AACE25-8201-4529-B8AC-C1791233F7F0}"/>
          </ac:cxnSpMkLst>
        </pc:cxnChg>
        <pc:cxnChg chg="add">
          <ac:chgData name="Mentapally Anil kumar" userId="a80842dd9488e17d" providerId="LiveId" clId="{B0D24984-38FE-4573-8DC4-C0ED2ED8FF4A}" dt="2022-03-02T18:23:05.764" v="27" actId="26606"/>
          <ac:cxnSpMkLst>
            <pc:docMk/>
            <pc:sldMk cId="1571382745" sldId="269"/>
            <ac:cxnSpMk id="11" creationId="{E6D6B450-4278-45B8-88C7-C061710E3C7E}"/>
          </ac:cxnSpMkLst>
        </pc:cxnChg>
        <pc:cxnChg chg="add">
          <ac:chgData name="Mentapally Anil kumar" userId="a80842dd9488e17d" providerId="LiveId" clId="{B0D24984-38FE-4573-8DC4-C0ED2ED8FF4A}" dt="2022-03-02T18:23:05.764" v="27" actId="26606"/>
          <ac:cxnSpMkLst>
            <pc:docMk/>
            <pc:sldMk cId="1571382745" sldId="269"/>
            <ac:cxnSpMk id="13" creationId="{74234A4C-A256-4139-A5F4-27078F0D6796}"/>
          </ac:cxnSpMkLst>
        </pc:cxnChg>
      </pc:sldChg>
      <pc:sldChg chg="new">
        <pc:chgData name="Mentapally Anil kumar" userId="a80842dd9488e17d" providerId="LiveId" clId="{B0D24984-38FE-4573-8DC4-C0ED2ED8FF4A}" dt="2022-03-02T18:23:28.632" v="31" actId="680"/>
        <pc:sldMkLst>
          <pc:docMk/>
          <pc:sldMk cId="1452299452" sldId="270"/>
        </pc:sldMkLst>
      </pc:sldChg>
      <pc:sldChg chg="modSp mod">
        <pc:chgData name="Mentapally Anil kumar" userId="a80842dd9488e17d" providerId="LiveId" clId="{B0D24984-38FE-4573-8DC4-C0ED2ED8FF4A}" dt="2022-03-03T08:21:48.119" v="904" actId="20577"/>
        <pc:sldMkLst>
          <pc:docMk/>
          <pc:sldMk cId="4264626579" sldId="271"/>
        </pc:sldMkLst>
        <pc:spChg chg="mod">
          <ac:chgData name="Mentapally Anil kumar" userId="a80842dd9488e17d" providerId="LiveId" clId="{B0D24984-38FE-4573-8DC4-C0ED2ED8FF4A}" dt="2022-03-03T08:21:48.119" v="904" actId="20577"/>
          <ac:spMkLst>
            <pc:docMk/>
            <pc:sldMk cId="4264626579" sldId="271"/>
            <ac:spMk id="20" creationId="{BD7A0835-16A3-4257-8260-3D0B122B67CA}"/>
          </ac:spMkLst>
        </pc:spChg>
      </pc:sldChg>
      <pc:sldChg chg="addSp modSp mod setBg setClrOvrMap">
        <pc:chgData name="Mentapally Anil kumar" userId="a80842dd9488e17d" providerId="LiveId" clId="{B0D24984-38FE-4573-8DC4-C0ED2ED8FF4A}" dt="2022-03-03T08:16:32.654" v="873" actId="1035"/>
        <pc:sldMkLst>
          <pc:docMk/>
          <pc:sldMk cId="1705825570" sldId="272"/>
        </pc:sldMkLst>
        <pc:spChg chg="mod">
          <ac:chgData name="Mentapally Anil kumar" userId="a80842dd9488e17d" providerId="LiveId" clId="{B0D24984-38FE-4573-8DC4-C0ED2ED8FF4A}" dt="2022-03-03T07:23:57.531" v="866" actId="20577"/>
          <ac:spMkLst>
            <pc:docMk/>
            <pc:sldMk cId="1705825570" sldId="272"/>
            <ac:spMk id="2" creationId="{1FECBB8E-0454-4886-9FA9-520E5C76FCE1}"/>
          </ac:spMkLst>
        </pc:spChg>
        <pc:spChg chg="mod">
          <ac:chgData name="Mentapally Anil kumar" userId="a80842dd9488e17d" providerId="LiveId" clId="{B0D24984-38FE-4573-8DC4-C0ED2ED8FF4A}" dt="2022-03-03T07:24:21.456" v="867" actId="255"/>
          <ac:spMkLst>
            <pc:docMk/>
            <pc:sldMk cId="1705825570" sldId="272"/>
            <ac:spMk id="3" creationId="{022F5D85-E5B5-41D3-A015-18152F4EEDC2}"/>
          </ac:spMkLst>
        </pc:spChg>
        <pc:spChg chg="add">
          <ac:chgData name="Mentapally Anil kumar" userId="a80842dd9488e17d" providerId="LiveId" clId="{B0D24984-38FE-4573-8DC4-C0ED2ED8FF4A}" dt="2022-03-03T07:23:36.737" v="862" actId="26606"/>
          <ac:spMkLst>
            <pc:docMk/>
            <pc:sldMk cId="1705825570" sldId="272"/>
            <ac:spMk id="9" creationId="{C5E6CFF1-2F42-4E10-9A97-F116F46F53FE}"/>
          </ac:spMkLst>
        </pc:spChg>
        <pc:picChg chg="add mod">
          <ac:chgData name="Mentapally Anil kumar" userId="a80842dd9488e17d" providerId="LiveId" clId="{B0D24984-38FE-4573-8DC4-C0ED2ED8FF4A}" dt="2022-03-03T08:16:32.654" v="873" actId="1035"/>
          <ac:picMkLst>
            <pc:docMk/>
            <pc:sldMk cId="1705825570" sldId="272"/>
            <ac:picMk id="5" creationId="{5F5D3460-A826-4DED-8B9E-40D3840CB20C}"/>
          </ac:picMkLst>
        </pc:picChg>
        <pc:cxnChg chg="add">
          <ac:chgData name="Mentapally Anil kumar" userId="a80842dd9488e17d" providerId="LiveId" clId="{B0D24984-38FE-4573-8DC4-C0ED2ED8FF4A}" dt="2022-03-03T07:23:36.737" v="862" actId="26606"/>
          <ac:cxnSpMkLst>
            <pc:docMk/>
            <pc:sldMk cId="1705825570" sldId="272"/>
            <ac:cxnSpMk id="11" creationId="{67182200-4859-4C8D-BCBB-55B245C28BA3}"/>
          </ac:cxnSpMkLst>
        </pc:cxnChg>
      </pc:sldChg>
      <pc:sldChg chg="addSp delSp modSp new mod setBg addAnim delAnim setClrOvrMap">
        <pc:chgData name="Mentapally Anil kumar" userId="a80842dd9488e17d" providerId="LiveId" clId="{B0D24984-38FE-4573-8DC4-C0ED2ED8FF4A}" dt="2022-03-03T08:21:13.274" v="898" actId="20577"/>
        <pc:sldMkLst>
          <pc:docMk/>
          <pc:sldMk cId="2261453635" sldId="273"/>
        </pc:sldMkLst>
        <pc:spChg chg="mod">
          <ac:chgData name="Mentapally Anil kumar" userId="a80842dd9488e17d" providerId="LiveId" clId="{B0D24984-38FE-4573-8DC4-C0ED2ED8FF4A}" dt="2022-03-03T08:21:13.274" v="898" actId="20577"/>
          <ac:spMkLst>
            <pc:docMk/>
            <pc:sldMk cId="2261453635" sldId="273"/>
            <ac:spMk id="2" creationId="{DEFB5EDC-D5F1-4994-8542-BC71BA4856ED}"/>
          </ac:spMkLst>
        </pc:spChg>
        <pc:spChg chg="add">
          <ac:chgData name="Mentapally Anil kumar" userId="a80842dd9488e17d" providerId="LiveId" clId="{B0D24984-38FE-4573-8DC4-C0ED2ED8FF4A}" dt="2022-03-03T08:21:05.745" v="897" actId="26606"/>
          <ac:spMkLst>
            <pc:docMk/>
            <pc:sldMk cId="2261453635" sldId="273"/>
            <ac:spMk id="7" creationId="{BAD76F3E-3A97-486B-B402-44400A8B9173}"/>
          </ac:spMkLst>
        </pc:spChg>
        <pc:spChg chg="add del">
          <ac:chgData name="Mentapally Anil kumar" userId="a80842dd9488e17d" providerId="LiveId" clId="{B0D24984-38FE-4573-8DC4-C0ED2ED8FF4A}" dt="2022-03-03T08:21:05.735" v="896" actId="26606"/>
          <ac:spMkLst>
            <pc:docMk/>
            <pc:sldMk cId="2261453635" sldId="273"/>
            <ac:spMk id="8" creationId="{71B2258F-86CA-4D4D-8270-BC05FCDEBFB3}"/>
          </ac:spMkLst>
        </pc:spChg>
        <pc:spChg chg="add">
          <ac:chgData name="Mentapally Anil kumar" userId="a80842dd9488e17d" providerId="LiveId" clId="{B0D24984-38FE-4573-8DC4-C0ED2ED8FF4A}" dt="2022-03-03T08:21:05.745" v="897" actId="26606"/>
          <ac:spMkLst>
            <pc:docMk/>
            <pc:sldMk cId="2261453635" sldId="273"/>
            <ac:spMk id="9" creationId="{391F6B52-91F4-4AEB-B6DB-29FEBCF28C8B}"/>
          </ac:spMkLst>
        </pc:spChg>
        <pc:spChg chg="add">
          <ac:chgData name="Mentapally Anil kumar" userId="a80842dd9488e17d" providerId="LiveId" clId="{B0D24984-38FE-4573-8DC4-C0ED2ED8FF4A}" dt="2022-03-03T08:21:05.745" v="897" actId="26606"/>
          <ac:spMkLst>
            <pc:docMk/>
            <pc:sldMk cId="2261453635" sldId="273"/>
            <ac:spMk id="11" creationId="{2CD6F061-7C53-44F4-9794-953DB70A451B}"/>
          </ac:spMkLst>
        </pc:spChg>
        <pc:picChg chg="add del">
          <ac:chgData name="Mentapally Anil kumar" userId="a80842dd9488e17d" providerId="LiveId" clId="{B0D24984-38FE-4573-8DC4-C0ED2ED8FF4A}" dt="2022-03-03T08:21:05.735" v="896" actId="26606"/>
          <ac:picMkLst>
            <pc:docMk/>
            <pc:sldMk cId="2261453635" sldId="273"/>
            <ac:picMk id="4" creationId="{21399925-8D2B-46F7-9A0B-6DA207177B48}"/>
          </ac:picMkLst>
        </pc:picChg>
      </pc:sldChg>
      <pc:sldChg chg="new del">
        <pc:chgData name="Mentapally Anil kumar" userId="a80842dd9488e17d" providerId="LiveId" clId="{B0D24984-38FE-4573-8DC4-C0ED2ED8FF4A}" dt="2022-03-03T08:20:04.417" v="875" actId="680"/>
        <pc:sldMkLst>
          <pc:docMk/>
          <pc:sldMk cId="3150244898" sldId="27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08C1D-40E2-4C59-9CC2-1EEB937B11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B9EAA-8B11-4260-9158-A5669143D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9C0DA-F434-4646-8632-9053F285B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B9F0F-6D45-4085-B5D7-49D1EAC66FBB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61796-F178-47DE-96A8-DA6FD0D90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DCF1E-BC8E-4231-B2BE-77E5DBB40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083FF-AA6D-480A-A05D-0870E48AF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010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95026-E05F-4621-BA9D-BDE613854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B6DEB-A269-4062-B0E9-86EC5A870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C8468-A441-448D-9874-923FD8FBA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B9F0F-6D45-4085-B5D7-49D1EAC66FBB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2BEB6-B4A7-470C-A737-35E934465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8CC6D-E7A6-47F7-B4C4-CB7E61ADF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083FF-AA6D-480A-A05D-0870E48AF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44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E1FB5F-A3A8-464B-BE93-06DC5F992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C02F65-9170-4D59-A74E-F7747C888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24A86-7F42-4AEE-9DC7-26C288307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B9F0F-6D45-4085-B5D7-49D1EAC66FBB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0F58A-19F0-4B18-A3DA-7F552E7A1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82840-2835-44A3-9B96-1E5D64671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083FF-AA6D-480A-A05D-0870E48AF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30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03B66-2EF7-4944-98CD-B64C9C7AB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242C2-5AB9-43E6-B89D-5D5E07918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7C1C2-2782-4816-A786-3212E799C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B9F0F-6D45-4085-B5D7-49D1EAC66FBB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A6D0F-A892-4AA7-85B9-76AE79C0B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0C092-8737-4E44-93BB-97BC263AE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083FF-AA6D-480A-A05D-0870E48AF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603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F83DD-4475-4953-B93F-8DC21F84C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BAFCE-A5CE-49AD-86C8-C63B00AC8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A7418-7122-4F6A-9A7D-CFBF6A0AB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B9F0F-6D45-4085-B5D7-49D1EAC66FBB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93D26-3B8C-4553-B2DB-1E7F260C5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A5137-6CE5-4ACB-86A8-56E23AFFF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083FF-AA6D-480A-A05D-0870E48AF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55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DA638-A0B1-4A85-B1BB-A7AB48698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7EEDA-61D4-4563-A3BA-ACE28FD30E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FA5EC8-BBDD-41F6-AA2A-433DAAA78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A5C17-E372-4113-9174-7AD455F76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B9F0F-6D45-4085-B5D7-49D1EAC66FBB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BC098-DFE6-4A04-A49F-6FCEE5B71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91196-92EA-46CE-80AD-3F98AD029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083FF-AA6D-480A-A05D-0870E48AF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671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00AAE-EAFE-4E9E-A2CA-78F265060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0754A-DC7B-4473-9695-2C6C0AB4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1B4BF-8BC2-4A84-88B4-A81CABA8C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F9D1B8-3561-41CF-86DF-18A7FDC350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A960F4-7D2D-4CCA-BE24-7C6E3B9571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A158D5-A29F-4AB0-A3D0-5C9263AF5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B9F0F-6D45-4085-B5D7-49D1EAC66FBB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4449CB-BB6B-460B-8FB1-137D03BF4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4DA5D2-417A-48C9-864F-414F2DA6C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083FF-AA6D-480A-A05D-0870E48AF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691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AC5D6-E78D-4504-9456-DE3346463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57D5CA-7916-4934-B396-C4381E226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B9F0F-6D45-4085-B5D7-49D1EAC66FBB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B04CA8-AAF9-402D-B75A-F3F0E804E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99E3D9-827A-446E-B13C-796FB6A6C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083FF-AA6D-480A-A05D-0870E48AF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494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1D7967-B01C-4633-9366-0A7BA1644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B9F0F-6D45-4085-B5D7-49D1EAC66FBB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2C83FF-404A-4A00-8710-C0FC2E2B8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3133D-BD20-4150-AE0E-DF3773A8C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083FF-AA6D-480A-A05D-0870E48AF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921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C1C12-78E5-4888-B4B5-9175C38BC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DF87D-1F31-4215-943D-B0486B385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F5A3B2-8BF6-4571-80F5-E138C477C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8B4B3-2BEF-45A4-A4EA-034084C99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B9F0F-6D45-4085-B5D7-49D1EAC66FBB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C7211-3152-45B4-AEA1-300FB41BA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2278E-D98E-4D9F-97BD-BCB6338EF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083FF-AA6D-480A-A05D-0870E48AF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20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2CE4-ED7F-4AF6-90EE-C65E3F82C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1BD967-6C17-43D4-8DFC-30655E5D59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D3051D-AC14-42DE-AB46-7C887D590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8C468-65A1-419E-8A9A-0A758C5CC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B9F0F-6D45-4085-B5D7-49D1EAC66FBB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174BF-5C00-4C4C-8B9A-D4ACFA6E6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B48D0-846F-4CAC-8650-533FE7796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083FF-AA6D-480A-A05D-0870E48AF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694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6D797C-D99A-4C64-A579-85DF4D962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C680E-EDF4-40DA-AEB9-987E1620F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D1297-AA74-4E7C-952B-D5DBFE9F0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B9F0F-6D45-4085-B5D7-49D1EAC66FBB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BA4C3-8B50-4AF8-AFD4-D8A13C093B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23FE2-274F-4BB1-AF8B-62523FF7D6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083FF-AA6D-480A-A05D-0870E48AF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729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programming.net/graph-visualization-python3-pandas-data-analysis/?completed=/introduction-python3-pandas-data-analysis/" TargetMode="External"/><Relationship Id="rId2" Type="http://schemas.openxmlformats.org/officeDocument/2006/relationships/hyperlink" Target="https://www.researchgate.net/profile/Karthik-Vadloori/publication/354719521_Exploratory_and_Sentiment_Analysis_of_Netflix_Data/links/61499212a3df59440b9d7a8a/Exploratory-and-Sentiment-Analysis-of-Netflix-Data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2010030463-ANIL-KUMAR/Netflix-data-analysi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C932A-394C-4E35-A4F6-3030CA6800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57095" y="4039341"/>
            <a:ext cx="3695272" cy="1621434"/>
          </a:xfrm>
          <a:noFill/>
        </p:spPr>
        <p:txBody>
          <a:bodyPr>
            <a:normAutofit/>
          </a:bodyPr>
          <a:lstStyle/>
          <a:p>
            <a:r>
              <a:rPr lang="en-IN" sz="1600" dirty="0">
                <a:solidFill>
                  <a:srgbClr val="080808"/>
                </a:solidFill>
              </a:rPr>
              <a:t>TEAM </a:t>
            </a:r>
            <a:r>
              <a:rPr lang="en-IN" sz="1600">
                <a:solidFill>
                  <a:srgbClr val="080808"/>
                </a:solidFill>
              </a:rPr>
              <a:t>: 2010030490-VARUN </a:t>
            </a:r>
            <a:r>
              <a:rPr lang="en-IN" sz="1600" dirty="0">
                <a:solidFill>
                  <a:srgbClr val="080808"/>
                </a:solidFill>
              </a:rPr>
              <a:t>KRISHNA</a:t>
            </a:r>
          </a:p>
          <a:p>
            <a:r>
              <a:rPr lang="en-IN" sz="1600" dirty="0">
                <a:solidFill>
                  <a:srgbClr val="080808"/>
                </a:solidFill>
              </a:rPr>
              <a:t>2010030468-SATHWIK</a:t>
            </a:r>
          </a:p>
          <a:p>
            <a:r>
              <a:rPr lang="en-IN" sz="1600" dirty="0">
                <a:solidFill>
                  <a:srgbClr val="080808"/>
                </a:solidFill>
              </a:rPr>
              <a:t>2010030494-SHASHIKANTH</a:t>
            </a:r>
          </a:p>
          <a:p>
            <a:r>
              <a:rPr lang="en-IN" sz="1600" dirty="0">
                <a:solidFill>
                  <a:srgbClr val="080808"/>
                </a:solidFill>
              </a:rPr>
              <a:t>2010030463-ANIL KUMAR</a:t>
            </a:r>
          </a:p>
          <a:p>
            <a:endParaRPr lang="en-IN" sz="1100" dirty="0">
              <a:solidFill>
                <a:srgbClr val="080808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D088F2-72F4-48C6-8E89-CA3A60173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IN" sz="3600" dirty="0">
                <a:solidFill>
                  <a:srgbClr val="080808"/>
                </a:solidFill>
                <a:latin typeface="Amasis MT Pro Medium" panose="02040604050005020304" pitchFamily="18" charset="0"/>
              </a:rPr>
              <a:t>NETFLIX DATA AALYSIS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99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DFFBF-2D43-4FF2-B23C-B7D12E432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" panose="02040504050005020304" pitchFamily="18" charset="0"/>
              </a:rPr>
              <a:t>DATASET AND LIBRARIES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06A914-EB80-474C-B09A-80FC518BA2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52258"/>
            <a:ext cx="12191999" cy="5032375"/>
          </a:xfrm>
        </p:spPr>
      </p:pic>
    </p:spTree>
    <p:extLst>
      <p:ext uri="{BB962C8B-B14F-4D97-AF65-F5344CB8AC3E}">
        <p14:creationId xmlns:p14="http://schemas.microsoft.com/office/powerpoint/2010/main" val="2370950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9EBFBF-9CD3-4FB1-8F0D-BA5969CA4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IN" sz="3200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" panose="02040504050005020304" pitchFamily="18" charset="0"/>
              </a:rPr>
              <a:t>DATA PRE-PROCESSING AND CLEANING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E540AE1-5860-4CA4-82E5-A4D80BD28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49" y="2925356"/>
            <a:ext cx="6039292" cy="3837394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AADD684-9E67-4214-94E6-6ECD45D47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293" y="2925356"/>
            <a:ext cx="6152706" cy="389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4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7F3A62-00A4-47B8-AB02-7A8BE4176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u="sng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ANALYZING THE DATA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37BE402-E768-474C-9A83-626E7EEA8A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907" b="1"/>
          <a:stretch/>
        </p:blipFill>
        <p:spPr>
          <a:xfrm>
            <a:off x="331567" y="2601993"/>
            <a:ext cx="5455917" cy="3657494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F6E481-1D4B-4D02-9C66-13816A92AA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52264" b="-1"/>
          <a:stretch/>
        </p:blipFill>
        <p:spPr>
          <a:xfrm>
            <a:off x="6445073" y="2596921"/>
            <a:ext cx="5455917" cy="365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03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6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1024515A-EFE0-4CA0-8AB1-E94A1D8138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1388" y="2166938"/>
            <a:ext cx="5154613" cy="3457575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9115D0F7-21EE-42C3-BF57-897EA45FF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438" y="2166938"/>
            <a:ext cx="5084763" cy="3457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916619-7D34-4E1D-9B0E-5749EA236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IN" sz="3200" u="sng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VIZUALIZATION</a:t>
            </a:r>
          </a:p>
        </p:txBody>
      </p:sp>
    </p:spTree>
    <p:extLst>
      <p:ext uri="{BB962C8B-B14F-4D97-AF65-F5344CB8AC3E}">
        <p14:creationId xmlns:p14="http://schemas.microsoft.com/office/powerpoint/2010/main" val="3025825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DB1C6E-A023-42C7-8882-2ED458453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6" y="2073715"/>
            <a:ext cx="10601324" cy="2441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ALPHA TESTING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BD432D-FAB3-4B5D-BF27-4DA7C75B3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D6B450-4278-45B8-88C7-C061710E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1883640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234A4C-A256-4139-A5F4-27078F0D6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5066757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382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254A4-4C68-4CA8-941D-2A4E18637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rgbClr val="C00000"/>
                </a:solidFill>
                <a:latin typeface="Amasis MT Pro" panose="02040504050005020304" pitchFamily="18" charset="0"/>
              </a:rPr>
              <a:t>REFERENCES</a:t>
            </a:r>
            <a:endParaRPr lang="en-IN" dirty="0">
              <a:solidFill>
                <a:srgbClr val="C00000"/>
              </a:solidFill>
              <a:latin typeface="Amasis MT Pro" panose="020405040500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D10EF-4183-4540-99AC-960EDA72D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55938"/>
            <a:ext cx="12192000" cy="5211192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dirty="0">
                <a:hlinkClick r:id="rId2"/>
              </a:rPr>
              <a:t>Exploratory and Sentiment Analysis of Netflix Data (researchgate.net)</a:t>
            </a:r>
            <a:endParaRPr lang="en-US" dirty="0"/>
          </a:p>
          <a:p>
            <a:pPr algn="ctr">
              <a:lnSpc>
                <a:spcPct val="100000"/>
              </a:lnSpc>
            </a:pPr>
            <a:r>
              <a:rPr lang="en-IN" dirty="0"/>
              <a:t>https://www.researchgate.net/profile/Rajeswari-Nakka/publication/345710976_Offering_Recommendations_on_Netflix_dataset_by_Associations_among_Users_as_Trust_Metric/links/5fab71a0299bf18c5b64c0f1/Offering-Recommendations-on-Netflix-dataset-by-Associations-among-Users-as-Trust-Metric.pdf</a:t>
            </a:r>
          </a:p>
          <a:p>
            <a:pPr algn="ctr">
              <a:lnSpc>
                <a:spcPct val="100000"/>
              </a:lnSpc>
            </a:pPr>
            <a:r>
              <a:rPr lang="en-IN" dirty="0">
                <a:hlinkClick r:id="rId3"/>
              </a:rPr>
              <a:t>https://pythonprogramming.net/graph-visualization-python3-pandas-data-analysis/?completed=/introduction-python3-pandas-data-analysis/</a:t>
            </a:r>
            <a:endParaRPr lang="en-IN" dirty="0"/>
          </a:p>
          <a:p>
            <a:pPr algn="ctr">
              <a:lnSpc>
                <a:spcPct val="100000"/>
              </a:lnSpc>
            </a:pPr>
            <a:r>
              <a:rPr lang="en-IN" dirty="0"/>
              <a:t>https://pandas.pydata.org/pandas-docs/stable/index.html</a:t>
            </a:r>
          </a:p>
        </p:txBody>
      </p:sp>
    </p:spTree>
    <p:extLst>
      <p:ext uri="{BB962C8B-B14F-4D97-AF65-F5344CB8AC3E}">
        <p14:creationId xmlns:p14="http://schemas.microsoft.com/office/powerpoint/2010/main" val="2836172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AC9D4-B347-44E0-8057-FD9748BDE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I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Medium" panose="020406040500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B139C-EAD6-47BA-88FB-0F32937FF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2400" dirty="0"/>
              <a:t>ABSTRACT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FLOWCHART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GITHUB COMMITS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WORK PROGRESS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ALPHA TESTING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REFERENCES</a:t>
            </a:r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377B66CE-A89C-445B-9A75-0938C750A4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13" r="1969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42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54B727-CB95-4C8F-8B7B-43F9DA97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IN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CC15-FDC5-4B60-82EF-9393662EE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masis MT Pro Medium" panose="02040604050005020304" pitchFamily="18" charset="0"/>
              </a:rPr>
              <a:t> The key to this project is to enhance the value of the Data being utilized, in our case it is Netflix Data – which is an Open-Source Data Set obtained from Kaggle – that was wrangled and exercised to derive maximum insights using EDA – Exploratory Data Analysis and Sentiment Analysis after the amalgamation of two additional sets – Geographical Latitudes &amp; Longitudes and Netflix Title Critics/Reviews Data Set. The project is made using different utility analytical tools present in Python Library of versatile packages. </a:t>
            </a:r>
            <a:r>
              <a:rPr lang="en-US" sz="2400">
                <a:latin typeface="Amasis MT Pro Medium" panose="02040604050005020304" pitchFamily="18" charset="0"/>
              </a:rPr>
              <a:t>This project </a:t>
            </a:r>
            <a:r>
              <a:rPr lang="en-US" sz="2400" dirty="0">
                <a:latin typeface="Amasis MT Pro Medium" panose="02040604050005020304" pitchFamily="18" charset="0"/>
              </a:rPr>
              <a:t>introduces systematic and insightful usage of methods for Exploratory Data Analysis &amp; Sentiment Analysis by utilizing various packages concerned</a:t>
            </a:r>
            <a:endParaRPr lang="en-IN" sz="2400" dirty="0"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419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FB5EDC-D5F1-4994-8542-BC71BA485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FLOW CHART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1453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A1D8CC4-CE44-4984-8EF0-4BA5E1181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151649"/>
            <a:ext cx="5294716" cy="255470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E5D40578-9C13-45DC-9D09-D1F952093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2043" y="897052"/>
            <a:ext cx="5294715" cy="5294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86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172DF5-F6BE-49D1-B906-594052D7C783}"/>
              </a:ext>
            </a:extLst>
          </p:cNvPr>
          <p:cNvSpPr/>
          <p:nvPr/>
        </p:nvSpPr>
        <p:spPr>
          <a:xfrm>
            <a:off x="71022" y="803428"/>
            <a:ext cx="1695635" cy="967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i="0" dirty="0">
                <a:solidFill>
                  <a:srgbClr val="263555"/>
                </a:solidFill>
                <a:effectLst/>
                <a:latin typeface="Arial" panose="020B0604020202020204" pitchFamily="34" charset="0"/>
              </a:rPr>
              <a:t>NETFLIX DATA</a:t>
            </a:r>
          </a:p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5602E7-7169-4738-95BE-5C48ECFFA3E7}"/>
              </a:ext>
            </a:extLst>
          </p:cNvPr>
          <p:cNvSpPr/>
          <p:nvPr/>
        </p:nvSpPr>
        <p:spPr>
          <a:xfrm>
            <a:off x="3409025" y="745724"/>
            <a:ext cx="1695635" cy="967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i="0" dirty="0">
                <a:solidFill>
                  <a:srgbClr val="263555"/>
                </a:solidFill>
                <a:effectLst/>
                <a:latin typeface="Arial" panose="020B0604020202020204" pitchFamily="34" charset="0"/>
              </a:rPr>
              <a:t> LOAD YOUR DATA</a:t>
            </a:r>
          </a:p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312195-E20D-4154-A61C-D0D8786126FA}"/>
              </a:ext>
            </a:extLst>
          </p:cNvPr>
          <p:cNvSpPr/>
          <p:nvPr/>
        </p:nvSpPr>
        <p:spPr>
          <a:xfrm>
            <a:off x="6294269" y="390618"/>
            <a:ext cx="1828800" cy="1322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rgbClr val="263555"/>
                </a:solidFill>
                <a:effectLst/>
                <a:latin typeface="Arial" panose="020B0604020202020204" pitchFamily="34" charset="0"/>
              </a:rPr>
              <a:t> DATA PRE-PROCESSING</a:t>
            </a:r>
          </a:p>
          <a:p>
            <a:pPr algn="ctr"/>
            <a:r>
              <a:rPr lang="en-US" b="1" dirty="0">
                <a:solidFill>
                  <a:srgbClr val="263555"/>
                </a:solidFill>
                <a:latin typeface="Arial" panose="020B0604020202020204" pitchFamily="34" charset="0"/>
              </a:rPr>
              <a:t>AND CLEANING</a:t>
            </a:r>
            <a:endParaRPr lang="en-US" b="1" i="0" dirty="0">
              <a:solidFill>
                <a:srgbClr val="263555"/>
              </a:solidFill>
              <a:effectLst/>
              <a:latin typeface="Arial" panose="020B0604020202020204" pitchFamily="34" charset="0"/>
            </a:endParaRPr>
          </a:p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F6F436-AB51-4963-93C8-EEBA2195A71B}"/>
              </a:ext>
            </a:extLst>
          </p:cNvPr>
          <p:cNvSpPr/>
          <p:nvPr/>
        </p:nvSpPr>
        <p:spPr>
          <a:xfrm>
            <a:off x="9383697" y="745724"/>
            <a:ext cx="1695635" cy="967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i="0" dirty="0">
                <a:solidFill>
                  <a:srgbClr val="263555"/>
                </a:solidFill>
                <a:effectLst/>
                <a:latin typeface="Arial" panose="020B0604020202020204" pitchFamily="34" charset="0"/>
              </a:rPr>
              <a:t>ANALYZING THE DATA</a:t>
            </a:r>
          </a:p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BF5303-1789-47FC-8517-821E85BFB2A4}"/>
              </a:ext>
            </a:extLst>
          </p:cNvPr>
          <p:cNvSpPr/>
          <p:nvPr/>
        </p:nvSpPr>
        <p:spPr>
          <a:xfrm>
            <a:off x="9383696" y="3258104"/>
            <a:ext cx="1695635" cy="967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IN" dirty="0"/>
            </a:b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VISUALIZATION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67E0CC9-D9C1-4DB9-956A-805BCBA63A1E}"/>
              </a:ext>
            </a:extLst>
          </p:cNvPr>
          <p:cNvCxnSpPr>
            <a:cxnSpLocks/>
          </p:cNvCxnSpPr>
          <p:nvPr/>
        </p:nvCxnSpPr>
        <p:spPr>
          <a:xfrm>
            <a:off x="1855433" y="1229557"/>
            <a:ext cx="14204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99E51B-942E-4AC3-A3BF-E3A13718E558}"/>
              </a:ext>
            </a:extLst>
          </p:cNvPr>
          <p:cNvCxnSpPr/>
          <p:nvPr/>
        </p:nvCxnSpPr>
        <p:spPr>
          <a:xfrm>
            <a:off x="5255581" y="1229557"/>
            <a:ext cx="1038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E64DADE-D7B7-43D1-B4F7-240BB764A4DF}"/>
              </a:ext>
            </a:extLst>
          </p:cNvPr>
          <p:cNvCxnSpPr/>
          <p:nvPr/>
        </p:nvCxnSpPr>
        <p:spPr>
          <a:xfrm>
            <a:off x="8327254" y="1229557"/>
            <a:ext cx="958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4847F2B-6035-4762-83AC-340103D90E9E}"/>
              </a:ext>
            </a:extLst>
          </p:cNvPr>
          <p:cNvCxnSpPr/>
          <p:nvPr/>
        </p:nvCxnSpPr>
        <p:spPr>
          <a:xfrm>
            <a:off x="10231513" y="1873188"/>
            <a:ext cx="0" cy="1154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54930BB-9E93-4CDB-A35F-75F7B78A0848}"/>
              </a:ext>
            </a:extLst>
          </p:cNvPr>
          <p:cNvSpPr/>
          <p:nvPr/>
        </p:nvSpPr>
        <p:spPr>
          <a:xfrm>
            <a:off x="159798" y="2547891"/>
            <a:ext cx="1606858" cy="1944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DOWNLOAD the dataset familiar with the dataset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D7A0835-16A3-4257-8260-3D0B122B67CA}"/>
              </a:ext>
            </a:extLst>
          </p:cNvPr>
          <p:cNvSpPr/>
          <p:nvPr/>
        </p:nvSpPr>
        <p:spPr>
          <a:xfrm>
            <a:off x="3409025" y="2547891"/>
            <a:ext cx="1695631" cy="20507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263555"/>
                </a:solidFill>
                <a:effectLst/>
                <a:latin typeface="SSP Local"/>
              </a:rPr>
              <a:t>analyzing our data using Python </a:t>
            </a:r>
            <a:r>
              <a:rPr lang="en-US" b="0" i="0">
                <a:solidFill>
                  <a:srgbClr val="263555"/>
                </a:solidFill>
                <a:effectLst/>
                <a:latin typeface="SSP Local"/>
              </a:rPr>
              <a:t>and  </a:t>
            </a:r>
            <a:r>
              <a:rPr lang="en-US" b="0" i="0" dirty="0">
                <a:solidFill>
                  <a:srgbClr val="263555"/>
                </a:solidFill>
                <a:effectLst/>
                <a:latin typeface="SSP Local"/>
              </a:rPr>
              <a:t>in google co-lab</a:t>
            </a:r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3744EB-B021-4D57-8C82-C537F1DEA59A}"/>
              </a:ext>
            </a:extLst>
          </p:cNvPr>
          <p:cNvSpPr/>
          <p:nvPr/>
        </p:nvSpPr>
        <p:spPr>
          <a:xfrm>
            <a:off x="6391922" y="2547891"/>
            <a:ext cx="1828797" cy="20507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Here we will try to remove the unnecessary cells or columns .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38384AD6-8CCA-4DC9-BD54-202C13435E50}"/>
              </a:ext>
            </a:extLst>
          </p:cNvPr>
          <p:cNvSpPr/>
          <p:nvPr/>
        </p:nvSpPr>
        <p:spPr>
          <a:xfrm>
            <a:off x="825623" y="1873188"/>
            <a:ext cx="284086" cy="4971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3B907EE6-F5AE-497F-92BA-0BE963C3842C}"/>
              </a:ext>
            </a:extLst>
          </p:cNvPr>
          <p:cNvSpPr/>
          <p:nvPr/>
        </p:nvSpPr>
        <p:spPr>
          <a:xfrm>
            <a:off x="4092606" y="1873188"/>
            <a:ext cx="284078" cy="4971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B571707F-5EA7-4C37-9474-A613F7C4C1C6}"/>
              </a:ext>
            </a:extLst>
          </p:cNvPr>
          <p:cNvSpPr/>
          <p:nvPr/>
        </p:nvSpPr>
        <p:spPr>
          <a:xfrm>
            <a:off x="7164280" y="1890943"/>
            <a:ext cx="284066" cy="4793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854889-23B7-4690-A01B-60043506B432}"/>
              </a:ext>
            </a:extLst>
          </p:cNvPr>
          <p:cNvSpPr/>
          <p:nvPr/>
        </p:nvSpPr>
        <p:spPr>
          <a:xfrm>
            <a:off x="9383696" y="4909350"/>
            <a:ext cx="1695635" cy="19486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We try to visualize the data in the form of </a:t>
            </a:r>
            <a:r>
              <a:rPr lang="en-IN" dirty="0" err="1"/>
              <a:t>graphs,pie</a:t>
            </a:r>
            <a:r>
              <a:rPr lang="en-IN" dirty="0"/>
              <a:t> </a:t>
            </a:r>
            <a:r>
              <a:rPr lang="en-IN" dirty="0" err="1"/>
              <a:t>chart.stacked</a:t>
            </a:r>
            <a:r>
              <a:rPr lang="en-IN" dirty="0"/>
              <a:t> column charts etc..</a:t>
            </a: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865E0A8E-111F-4CA1-97A9-3B337FAC5436}"/>
              </a:ext>
            </a:extLst>
          </p:cNvPr>
          <p:cNvSpPr/>
          <p:nvPr/>
        </p:nvSpPr>
        <p:spPr>
          <a:xfrm>
            <a:off x="10138299" y="4358936"/>
            <a:ext cx="337351" cy="4793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626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0122E-E3DA-4E23-8616-760C125A3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u="sng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 COMMITS</a:t>
            </a:r>
          </a:p>
        </p:txBody>
      </p:sp>
      <p:cxnSp>
        <p:nvCxnSpPr>
          <p:cNvPr id="24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7F208D3-C4A1-406A-BD67-554D328539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8" r="22637" b="2"/>
          <a:stretch/>
        </p:blipFill>
        <p:spPr>
          <a:xfrm>
            <a:off x="291010" y="2596895"/>
            <a:ext cx="5455917" cy="3657481"/>
          </a:xfrm>
          <a:prstGeom prst="rect">
            <a:avLst/>
          </a:prstGeom>
        </p:spPr>
      </p:pic>
      <p:cxnSp>
        <p:nvCxnSpPr>
          <p:cNvPr id="25" name="Straight Connector 1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30AE48C1-E2D3-4D0A-9B3D-ED119AAD5C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29888" b="-2"/>
          <a:stretch/>
        </p:blipFill>
        <p:spPr>
          <a:xfrm>
            <a:off x="6445073" y="2596897"/>
            <a:ext cx="5455917" cy="36574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E3BE5F-BE1A-41FA-B1B5-0C4A4C39FC12}"/>
              </a:ext>
            </a:extLst>
          </p:cNvPr>
          <p:cNvSpPr txBox="1"/>
          <p:nvPr/>
        </p:nvSpPr>
        <p:spPr>
          <a:xfrm>
            <a:off x="1473695" y="6482657"/>
            <a:ext cx="85287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               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REPOSITORY</a:t>
            </a:r>
            <a:r>
              <a:rPr lang="en-IN" dirty="0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IN" dirty="0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:2010030463-ANIL-KUMAR/Netflix-data-analysis (github.com)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6495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6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1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29" name="Freeform: Shape 1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: Shape 1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: Shape 1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Freeform: Shape 1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3" name="Freeform: Shape 1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8C7FD3-61CF-44F9-968D-2924E35BB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3209925"/>
            <a:ext cx="9707524" cy="864793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br>
              <a:rPr lang="en-US" sz="6600" u="sng" kern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br>
              <a:rPr lang="en-US" sz="6600" u="sng" kern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sz="6600" u="sng" kern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  WORK PROGRESS    </a:t>
            </a:r>
          </a:p>
        </p:txBody>
      </p:sp>
    </p:spTree>
    <p:extLst>
      <p:ext uri="{BB962C8B-B14F-4D97-AF65-F5344CB8AC3E}">
        <p14:creationId xmlns:p14="http://schemas.microsoft.com/office/powerpoint/2010/main" val="2405078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5F5D3460-A826-4DED-8B9E-40D3840CB2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0000"/>
          <a:stretch/>
        </p:blipFill>
        <p:spPr>
          <a:xfrm>
            <a:off x="20" y="-3551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ECBB8E-0454-4886-9FA9-520E5C76F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0" y="1065862"/>
            <a:ext cx="4438833" cy="4726276"/>
          </a:xfrm>
        </p:spPr>
        <p:txBody>
          <a:bodyPr>
            <a:normAutofit/>
          </a:bodyPr>
          <a:lstStyle/>
          <a:p>
            <a:pPr algn="r"/>
            <a:r>
              <a:rPr lang="en-IN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" panose="02040504050005020304" pitchFamily="18" charset="0"/>
              </a:rPr>
              <a:t>WORK PROGRESS </a:t>
            </a:r>
            <a:endParaRPr lang="en-IN" sz="4000" dirty="0">
              <a:solidFill>
                <a:srgbClr val="FFFFFF"/>
              </a:solidFill>
              <a:latin typeface="Amasis MT Pro" panose="02040504050005020304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F5D85-E5B5-41D3-A015-18152F4EE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We have gone through different datasets ,in Kaggle and various other resources and downloaded the data set  from a resource (Kaggle).here pre-process the dataset and remove </a:t>
            </a:r>
            <a:r>
              <a:rPr lang="en-IN" dirty="0" err="1">
                <a:solidFill>
                  <a:srgbClr val="FFFFFF"/>
                </a:solidFill>
              </a:rPr>
              <a:t>unnesessary</a:t>
            </a:r>
            <a:r>
              <a:rPr lang="en-IN" dirty="0">
                <a:solidFill>
                  <a:srgbClr val="FFFFFF"/>
                </a:solidFill>
              </a:rPr>
              <a:t> (empty )columns, we visualize the data in different form of graphs we implement our code in google-</a:t>
            </a:r>
            <a:r>
              <a:rPr lang="en-IN" dirty="0" err="1">
                <a:solidFill>
                  <a:srgbClr val="FFFFFF"/>
                </a:solidFill>
              </a:rPr>
              <a:t>colab</a:t>
            </a:r>
            <a:r>
              <a:rPr lang="en-IN" dirty="0">
                <a:solidFill>
                  <a:srgbClr val="FFFFFF"/>
                </a:solidFill>
              </a:rPr>
              <a:t> , we used different libraries like pandas for data analysis , time series, NUMPY for array computing in python and seaborn for statistical data visualization. </a:t>
            </a:r>
            <a:r>
              <a:rPr lang="en-IN" dirty="0" err="1">
                <a:solidFill>
                  <a:srgbClr val="FFFFFF"/>
                </a:solidFill>
              </a:rPr>
              <a:t>Matplot</a:t>
            </a:r>
            <a:r>
              <a:rPr lang="en-IN" dirty="0">
                <a:solidFill>
                  <a:srgbClr val="FFFFFF"/>
                </a:solidFill>
              </a:rPr>
              <a:t> lib for python </a:t>
            </a:r>
            <a:r>
              <a:rPr lang="en-IN" dirty="0" err="1">
                <a:solidFill>
                  <a:srgbClr val="FFFFFF"/>
                </a:solidFill>
              </a:rPr>
              <a:t>ploting</a:t>
            </a:r>
            <a:r>
              <a:rPr lang="en-IN" dirty="0">
                <a:solidFill>
                  <a:srgbClr val="FFFFFF"/>
                </a:solidFill>
              </a:rPr>
              <a:t> package.</a:t>
            </a:r>
          </a:p>
          <a:p>
            <a:pPr marL="0" indent="0">
              <a:buNone/>
            </a:pPr>
            <a:r>
              <a:rPr lang="en-IN" dirty="0">
                <a:solidFill>
                  <a:srgbClr val="FFFFFF"/>
                </a:solidFill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705825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</TotalTime>
  <Words>410</Words>
  <Application>Microsoft Office PowerPoint</Application>
  <PresentationFormat>Widescreen</PresentationFormat>
  <Paragraphs>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Amasis MT Pro</vt:lpstr>
      <vt:lpstr>Amasis MT Pro Medium</vt:lpstr>
      <vt:lpstr>Arial</vt:lpstr>
      <vt:lpstr>Calibri</vt:lpstr>
      <vt:lpstr>Calibri Light</vt:lpstr>
      <vt:lpstr>SSP Local</vt:lpstr>
      <vt:lpstr>Office Theme</vt:lpstr>
      <vt:lpstr>NETFLIX DATA AALYSIS</vt:lpstr>
      <vt:lpstr>OUTLINE</vt:lpstr>
      <vt:lpstr>ABSTRACT</vt:lpstr>
      <vt:lpstr>FLOW CHART</vt:lpstr>
      <vt:lpstr>PowerPoint Presentation</vt:lpstr>
      <vt:lpstr>PowerPoint Presentation</vt:lpstr>
      <vt:lpstr>GITHUB COMMITS</vt:lpstr>
      <vt:lpstr>     WORK PROGRESS    </vt:lpstr>
      <vt:lpstr>WORK PROGRESS </vt:lpstr>
      <vt:lpstr>DATASET AND LIBRARIES</vt:lpstr>
      <vt:lpstr>DATA PRE-PROCESSING AND CLEANING</vt:lpstr>
      <vt:lpstr>ANALYZING THE DATA</vt:lpstr>
      <vt:lpstr>DATA VIZUALIZATION</vt:lpstr>
      <vt:lpstr>ALPHA TESTING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DATA AALYSIS</dc:title>
  <dc:creator>Mentapally Anil kumar</dc:creator>
  <cp:lastModifiedBy>Mentapally Anil kumar</cp:lastModifiedBy>
  <cp:revision>4</cp:revision>
  <dcterms:created xsi:type="dcterms:W3CDTF">2022-02-23T02:52:49Z</dcterms:created>
  <dcterms:modified xsi:type="dcterms:W3CDTF">2022-03-27T07:11:29Z</dcterms:modified>
</cp:coreProperties>
</file>