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0" r:id="rId3"/>
    <p:sldId id="258" r:id="rId4"/>
    <p:sldId id="259" r:id="rId5"/>
    <p:sldId id="268" r:id="rId6"/>
    <p:sldId id="274" r:id="rId7"/>
    <p:sldId id="271" r:id="rId8"/>
    <p:sldId id="272" r:id="rId9"/>
    <p:sldId id="269" r:id="rId10"/>
    <p:sldId id="267" r:id="rId11"/>
    <p:sldId id="27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81CF4-9A2A-4D39-B893-B7731B730646}" v="8" dt="2022-02-28T03:03:43.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tapally Anil kumar" userId="a80842dd9488e17d" providerId="LiveId" clId="{6FE81CF4-9A2A-4D39-B893-B7731B730646}"/>
    <pc:docChg chg="custSel addSld modSld">
      <pc:chgData name="Mentapally Anil kumar" userId="a80842dd9488e17d" providerId="LiveId" clId="{6FE81CF4-9A2A-4D39-B893-B7731B730646}" dt="2022-02-28T03:18:51.290" v="225" actId="1076"/>
      <pc:docMkLst>
        <pc:docMk/>
      </pc:docMkLst>
      <pc:sldChg chg="addSp modSp mod setBg">
        <pc:chgData name="Mentapally Anil kumar" userId="a80842dd9488e17d" providerId="LiveId" clId="{6FE81CF4-9A2A-4D39-B893-B7731B730646}" dt="2022-02-25T05:18:16.991" v="161" actId="26606"/>
        <pc:sldMkLst>
          <pc:docMk/>
          <pc:sldMk cId="3758388325" sldId="256"/>
        </pc:sldMkLst>
        <pc:spChg chg="mod">
          <ac:chgData name="Mentapally Anil kumar" userId="a80842dd9488e17d" providerId="LiveId" clId="{6FE81CF4-9A2A-4D39-B893-B7731B730646}" dt="2022-02-25T05:18:16.991" v="161" actId="26606"/>
          <ac:spMkLst>
            <pc:docMk/>
            <pc:sldMk cId="3758388325" sldId="256"/>
            <ac:spMk id="2" creationId="{527B3257-D863-4933-9C26-ACB1F087AE66}"/>
          </ac:spMkLst>
        </pc:spChg>
        <pc:spChg chg="mod">
          <ac:chgData name="Mentapally Anil kumar" userId="a80842dd9488e17d" providerId="LiveId" clId="{6FE81CF4-9A2A-4D39-B893-B7731B730646}" dt="2022-02-25T05:18:16.991" v="161" actId="26606"/>
          <ac:spMkLst>
            <pc:docMk/>
            <pc:sldMk cId="3758388325" sldId="256"/>
            <ac:spMk id="3" creationId="{7BB34DFE-4D62-4C00-B92B-7CDFD98E9796}"/>
          </ac:spMkLst>
        </pc:spChg>
        <pc:picChg chg="add">
          <ac:chgData name="Mentapally Anil kumar" userId="a80842dd9488e17d" providerId="LiveId" clId="{6FE81CF4-9A2A-4D39-B893-B7731B730646}" dt="2022-02-25T05:18:16.991" v="161" actId="26606"/>
          <ac:picMkLst>
            <pc:docMk/>
            <pc:sldMk cId="3758388325" sldId="256"/>
            <ac:picMk id="7" creationId="{69A127B1-4592-428F-AD03-680D5436F5CC}"/>
          </ac:picMkLst>
        </pc:picChg>
        <pc:picChg chg="add">
          <ac:chgData name="Mentapally Anil kumar" userId="a80842dd9488e17d" providerId="LiveId" clId="{6FE81CF4-9A2A-4D39-B893-B7731B730646}" dt="2022-02-25T05:18:16.991" v="161" actId="26606"/>
          <ac:picMkLst>
            <pc:docMk/>
            <pc:sldMk cId="3758388325" sldId="256"/>
            <ac:picMk id="10" creationId="{7AEE9CAC-347C-43C2-AE87-6BC5566E6068}"/>
          </ac:picMkLst>
        </pc:picChg>
      </pc:sldChg>
      <pc:sldChg chg="addSp modSp mod setBg">
        <pc:chgData name="Mentapally Anil kumar" userId="a80842dd9488e17d" providerId="LiveId" clId="{6FE81CF4-9A2A-4D39-B893-B7731B730646}" dt="2022-02-25T05:18:43.020" v="162" actId="26606"/>
        <pc:sldMkLst>
          <pc:docMk/>
          <pc:sldMk cId="837162435" sldId="258"/>
        </pc:sldMkLst>
        <pc:spChg chg="mod">
          <ac:chgData name="Mentapally Anil kumar" userId="a80842dd9488e17d" providerId="LiveId" clId="{6FE81CF4-9A2A-4D39-B893-B7731B730646}" dt="2022-02-25T05:18:43.020" v="162" actId="26606"/>
          <ac:spMkLst>
            <pc:docMk/>
            <pc:sldMk cId="837162435" sldId="258"/>
            <ac:spMk id="2" creationId="{49CC6593-66EA-4B42-8FB8-08B0579B8B53}"/>
          </ac:spMkLst>
        </pc:spChg>
        <pc:spChg chg="mod">
          <ac:chgData name="Mentapally Anil kumar" userId="a80842dd9488e17d" providerId="LiveId" clId="{6FE81CF4-9A2A-4D39-B893-B7731B730646}" dt="2022-02-25T05:18:43.020" v="162" actId="26606"/>
          <ac:spMkLst>
            <pc:docMk/>
            <pc:sldMk cId="837162435" sldId="258"/>
            <ac:spMk id="3" creationId="{665481D1-D94F-4438-9E59-E4D9FE1F2A86}"/>
          </ac:spMkLst>
        </pc:spChg>
        <pc:spChg chg="add">
          <ac:chgData name="Mentapally Anil kumar" userId="a80842dd9488e17d" providerId="LiveId" clId="{6FE81CF4-9A2A-4D39-B893-B7731B730646}" dt="2022-02-25T05:18:43.020" v="162" actId="26606"/>
          <ac:spMkLst>
            <pc:docMk/>
            <pc:sldMk cId="837162435" sldId="258"/>
            <ac:spMk id="8" creationId="{AC224410-FF86-4FBB-A05E-61232D4B1368}"/>
          </ac:spMkLst>
        </pc:spChg>
        <pc:spChg chg="add">
          <ac:chgData name="Mentapally Anil kumar" userId="a80842dd9488e17d" providerId="LiveId" clId="{6FE81CF4-9A2A-4D39-B893-B7731B730646}" dt="2022-02-25T05:18:43.020" v="162" actId="26606"/>
          <ac:spMkLst>
            <pc:docMk/>
            <pc:sldMk cId="837162435" sldId="258"/>
            <ac:spMk id="10" creationId="{F3BDD110-869E-4A8C-9250-C7AE5C840842}"/>
          </ac:spMkLst>
        </pc:spChg>
      </pc:sldChg>
      <pc:sldChg chg="modSp new mod">
        <pc:chgData name="Mentapally Anil kumar" userId="a80842dd9488e17d" providerId="LiveId" clId="{6FE81CF4-9A2A-4D39-B893-B7731B730646}" dt="2022-02-28T03:02:51.958" v="196" actId="20577"/>
        <pc:sldMkLst>
          <pc:docMk/>
          <pc:sldMk cId="2135910352" sldId="270"/>
        </pc:sldMkLst>
        <pc:spChg chg="mod">
          <ac:chgData name="Mentapally Anil kumar" userId="a80842dd9488e17d" providerId="LiveId" clId="{6FE81CF4-9A2A-4D39-B893-B7731B730646}" dt="2022-02-25T04:51:44.453" v="28" actId="115"/>
          <ac:spMkLst>
            <pc:docMk/>
            <pc:sldMk cId="2135910352" sldId="270"/>
            <ac:spMk id="2" creationId="{B44C0C7B-91D9-41FC-99F5-5371BFAF2A6F}"/>
          </ac:spMkLst>
        </pc:spChg>
        <pc:spChg chg="mod">
          <ac:chgData name="Mentapally Anil kumar" userId="a80842dd9488e17d" providerId="LiveId" clId="{6FE81CF4-9A2A-4D39-B893-B7731B730646}" dt="2022-02-28T03:02:51.958" v="196" actId="20577"/>
          <ac:spMkLst>
            <pc:docMk/>
            <pc:sldMk cId="2135910352" sldId="270"/>
            <ac:spMk id="3" creationId="{741E35A2-BC43-4247-86B4-7D687B0F5504}"/>
          </ac:spMkLst>
        </pc:spChg>
      </pc:sldChg>
      <pc:sldChg chg="addSp delSp modSp new mod setBg setClrOvrMap">
        <pc:chgData name="Mentapally Anil kumar" userId="a80842dd9488e17d" providerId="LiveId" clId="{6FE81CF4-9A2A-4D39-B893-B7731B730646}" dt="2022-02-25T05:19:01.019" v="163" actId="26606"/>
        <pc:sldMkLst>
          <pc:docMk/>
          <pc:sldMk cId="3126484432" sldId="271"/>
        </pc:sldMkLst>
        <pc:spChg chg="mod">
          <ac:chgData name="Mentapally Anil kumar" userId="a80842dd9488e17d" providerId="LiveId" clId="{6FE81CF4-9A2A-4D39-B893-B7731B730646}" dt="2022-02-25T05:19:01.019" v="163" actId="26606"/>
          <ac:spMkLst>
            <pc:docMk/>
            <pc:sldMk cId="3126484432" sldId="271"/>
            <ac:spMk id="2" creationId="{553B6917-70D8-4BDA-822F-AD31A9B4F9CF}"/>
          </ac:spMkLst>
        </pc:spChg>
        <pc:spChg chg="del mod">
          <ac:chgData name="Mentapally Anil kumar" userId="a80842dd9488e17d" providerId="LiveId" clId="{6FE81CF4-9A2A-4D39-B893-B7731B730646}" dt="2022-02-25T05:14:21.279" v="139" actId="21"/>
          <ac:spMkLst>
            <pc:docMk/>
            <pc:sldMk cId="3126484432" sldId="271"/>
            <ac:spMk id="3" creationId="{431413C7-E4B1-43FE-9E24-4631DCE61226}"/>
          </ac:spMkLst>
        </pc:spChg>
        <pc:spChg chg="add">
          <ac:chgData name="Mentapally Anil kumar" userId="a80842dd9488e17d" providerId="LiveId" clId="{6FE81CF4-9A2A-4D39-B893-B7731B730646}" dt="2022-02-25T05:19:01.019" v="163" actId="26606"/>
          <ac:spMkLst>
            <pc:docMk/>
            <pc:sldMk cId="3126484432" sldId="271"/>
            <ac:spMk id="7" creationId="{2BFC186A-5A9F-4A9A-A72D-DFBBE9934418}"/>
          </ac:spMkLst>
        </pc:spChg>
        <pc:spChg chg="add">
          <ac:chgData name="Mentapally Anil kumar" userId="a80842dd9488e17d" providerId="LiveId" clId="{6FE81CF4-9A2A-4D39-B893-B7731B730646}" dt="2022-02-25T05:19:01.019" v="163" actId="26606"/>
          <ac:spMkLst>
            <pc:docMk/>
            <pc:sldMk cId="3126484432" sldId="271"/>
            <ac:spMk id="9" creationId="{E8EE1E2B-262B-4EE5-9AB3-125FAB1A8A40}"/>
          </ac:spMkLst>
        </pc:spChg>
        <pc:cxnChg chg="add">
          <ac:chgData name="Mentapally Anil kumar" userId="a80842dd9488e17d" providerId="LiveId" clId="{6FE81CF4-9A2A-4D39-B893-B7731B730646}" dt="2022-02-25T05:19:01.019" v="163" actId="26606"/>
          <ac:cxnSpMkLst>
            <pc:docMk/>
            <pc:sldMk cId="3126484432" sldId="271"/>
            <ac:cxnSpMk id="11" creationId="{862CADB7-E9BE-4376-8036-0D21CBDC96A7}"/>
          </ac:cxnSpMkLst>
        </pc:cxnChg>
      </pc:sldChg>
      <pc:sldChg chg="addSp delSp modSp new mod">
        <pc:chgData name="Mentapally Anil kumar" userId="a80842dd9488e17d" providerId="LiveId" clId="{6FE81CF4-9A2A-4D39-B893-B7731B730646}" dt="2022-02-25T05:17:37.057" v="159" actId="14100"/>
        <pc:sldMkLst>
          <pc:docMk/>
          <pc:sldMk cId="1669782188" sldId="272"/>
        </pc:sldMkLst>
        <pc:spChg chg="del">
          <ac:chgData name="Mentapally Anil kumar" userId="a80842dd9488e17d" providerId="LiveId" clId="{6FE81CF4-9A2A-4D39-B893-B7731B730646}" dt="2022-02-25T05:17:25.404" v="157" actId="21"/>
          <ac:spMkLst>
            <pc:docMk/>
            <pc:sldMk cId="1669782188" sldId="272"/>
            <ac:spMk id="2" creationId="{3693C758-FCED-4082-8DC1-37A8584EFF35}"/>
          </ac:spMkLst>
        </pc:spChg>
        <pc:spChg chg="del">
          <ac:chgData name="Mentapally Anil kumar" userId="a80842dd9488e17d" providerId="LiveId" clId="{6FE81CF4-9A2A-4D39-B893-B7731B730646}" dt="2022-02-25T05:16:59.410" v="150" actId="22"/>
          <ac:spMkLst>
            <pc:docMk/>
            <pc:sldMk cId="1669782188" sldId="272"/>
            <ac:spMk id="3" creationId="{5D0553A9-0641-47C4-80CB-2E67962F9EEE}"/>
          </ac:spMkLst>
        </pc:spChg>
        <pc:picChg chg="add mod">
          <ac:chgData name="Mentapally Anil kumar" userId="a80842dd9488e17d" providerId="LiveId" clId="{6FE81CF4-9A2A-4D39-B893-B7731B730646}" dt="2022-02-25T05:17:37.057" v="159" actId="14100"/>
          <ac:picMkLst>
            <pc:docMk/>
            <pc:sldMk cId="1669782188" sldId="272"/>
            <ac:picMk id="5" creationId="{0E42C1FA-0494-4207-8DC4-55F5AD4101EC}"/>
          </ac:picMkLst>
        </pc:picChg>
        <pc:picChg chg="add mod ord">
          <ac:chgData name="Mentapally Anil kumar" userId="a80842dd9488e17d" providerId="LiveId" clId="{6FE81CF4-9A2A-4D39-B893-B7731B730646}" dt="2022-02-25T05:17:21.810" v="156" actId="14100"/>
          <ac:picMkLst>
            <pc:docMk/>
            <pc:sldMk cId="1669782188" sldId="272"/>
            <ac:picMk id="7" creationId="{B0922636-95F0-4121-906C-3C8C1022712A}"/>
          </ac:picMkLst>
        </pc:picChg>
      </pc:sldChg>
      <pc:sldChg chg="addSp delSp modSp new mod">
        <pc:chgData name="Mentapally Anil kumar" userId="a80842dd9488e17d" providerId="LiveId" clId="{6FE81CF4-9A2A-4D39-B893-B7731B730646}" dt="2022-02-28T03:18:51.290" v="225" actId="1076"/>
        <pc:sldMkLst>
          <pc:docMk/>
          <pc:sldMk cId="3935344731" sldId="273"/>
        </pc:sldMkLst>
        <pc:spChg chg="mod">
          <ac:chgData name="Mentapally Anil kumar" userId="a80842dd9488e17d" providerId="LiveId" clId="{6FE81CF4-9A2A-4D39-B893-B7731B730646}" dt="2022-02-28T03:01:21.788" v="177" actId="20577"/>
          <ac:spMkLst>
            <pc:docMk/>
            <pc:sldMk cId="3935344731" sldId="273"/>
            <ac:spMk id="2" creationId="{8D1D36FD-C07A-403B-BD27-AF44708AD8DC}"/>
          </ac:spMkLst>
        </pc:spChg>
        <pc:spChg chg="del">
          <ac:chgData name="Mentapally Anil kumar" userId="a80842dd9488e17d" providerId="LiveId" clId="{6FE81CF4-9A2A-4D39-B893-B7731B730646}" dt="2022-02-28T03:01:24.157" v="178" actId="22"/>
          <ac:spMkLst>
            <pc:docMk/>
            <pc:sldMk cId="3935344731" sldId="273"/>
            <ac:spMk id="3" creationId="{F13A827B-A062-407E-BC58-CEBE792DC3B6}"/>
          </ac:spMkLst>
        </pc:spChg>
        <pc:picChg chg="add mod ord">
          <ac:chgData name="Mentapally Anil kumar" userId="a80842dd9488e17d" providerId="LiveId" clId="{6FE81CF4-9A2A-4D39-B893-B7731B730646}" dt="2022-02-28T03:18:51.290" v="225" actId="1076"/>
          <ac:picMkLst>
            <pc:docMk/>
            <pc:sldMk cId="3935344731" sldId="273"/>
            <ac:picMk id="5" creationId="{29BF4CC9-6979-4677-9791-0EE2E374B89D}"/>
          </ac:picMkLst>
        </pc:picChg>
      </pc:sldChg>
      <pc:sldChg chg="addSp delSp modSp new mod">
        <pc:chgData name="Mentapally Anil kumar" userId="a80842dd9488e17d" providerId="LiveId" clId="{6FE81CF4-9A2A-4D39-B893-B7731B730646}" dt="2022-02-28T03:04:21.711" v="224" actId="14100"/>
        <pc:sldMkLst>
          <pc:docMk/>
          <pc:sldMk cId="3943011084" sldId="274"/>
        </pc:sldMkLst>
        <pc:spChg chg="mod">
          <ac:chgData name="Mentapally Anil kumar" userId="a80842dd9488e17d" providerId="LiveId" clId="{6FE81CF4-9A2A-4D39-B893-B7731B730646}" dt="2022-02-28T03:04:14.851" v="222" actId="1076"/>
          <ac:spMkLst>
            <pc:docMk/>
            <pc:sldMk cId="3943011084" sldId="274"/>
            <ac:spMk id="2" creationId="{A66A5F85-9ACE-4AF6-9511-8C057D639B54}"/>
          </ac:spMkLst>
        </pc:spChg>
        <pc:spChg chg="del">
          <ac:chgData name="Mentapally Anil kumar" userId="a80842dd9488e17d" providerId="LiveId" clId="{6FE81CF4-9A2A-4D39-B893-B7731B730646}" dt="2022-02-28T03:03:21.633" v="210"/>
          <ac:spMkLst>
            <pc:docMk/>
            <pc:sldMk cId="3943011084" sldId="274"/>
            <ac:spMk id="3" creationId="{24E04BD9-F5DE-4CD7-B491-3644B18BE6D6}"/>
          </ac:spMkLst>
        </pc:spChg>
        <pc:spChg chg="add del mod">
          <ac:chgData name="Mentapally Anil kumar" userId="a80842dd9488e17d" providerId="LiveId" clId="{6FE81CF4-9A2A-4D39-B893-B7731B730646}" dt="2022-02-28T03:03:57.749" v="218" actId="22"/>
          <ac:spMkLst>
            <pc:docMk/>
            <pc:sldMk cId="3943011084" sldId="274"/>
            <ac:spMk id="4" creationId="{7B4C4B3D-94C0-44A5-ABB3-4AA442F70864}"/>
          </ac:spMkLst>
        </pc:spChg>
        <pc:picChg chg="add mod ord">
          <ac:chgData name="Mentapally Anil kumar" userId="a80842dd9488e17d" providerId="LiveId" clId="{6FE81CF4-9A2A-4D39-B893-B7731B730646}" dt="2022-02-28T03:04:21.711" v="224" actId="14100"/>
          <ac:picMkLst>
            <pc:docMk/>
            <pc:sldMk cId="3943011084" sldId="274"/>
            <ac:picMk id="6" creationId="{D4904ADB-6E8E-4561-956D-0AF12811878D}"/>
          </ac:picMkLst>
        </pc:picChg>
        <pc:picChg chg="add del mod">
          <ac:chgData name="Mentapally Anil kumar" userId="a80842dd9488e17d" providerId="LiveId" clId="{6FE81CF4-9A2A-4D39-B893-B7731B730646}" dt="2022-02-28T03:03:43.100" v="217" actId="21"/>
          <ac:picMkLst>
            <pc:docMk/>
            <pc:sldMk cId="3943011084" sldId="274"/>
            <ac:picMk id="1026" creationId="{FC93D4A6-588A-4AC6-AA3F-0626755FFE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58084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0402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5503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747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71302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63990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8103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02930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1936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2788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15F473-8A14-41C0-BB0F-D243A065B763}"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331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24699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5F473-8A14-41C0-BB0F-D243A065B763}"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77884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5F473-8A14-41C0-BB0F-D243A065B763}"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06597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5F473-8A14-41C0-BB0F-D243A065B763}"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3407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1563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5647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15F473-8A14-41C0-BB0F-D243A065B763}" type="datetimeFigureOut">
              <a:rPr lang="en-IN" smtClean="0"/>
              <a:t>04-04-2022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19F172-5BE7-4091-A21A-D893040F7746}" type="slidenum">
              <a:rPr lang="en-IN" smtClean="0"/>
              <a:t>‹#›</a:t>
            </a:fld>
            <a:endParaRPr lang="en-IN"/>
          </a:p>
        </p:txBody>
      </p:sp>
    </p:spTree>
    <p:extLst>
      <p:ext uri="{BB962C8B-B14F-4D97-AF65-F5344CB8AC3E}">
        <p14:creationId xmlns:p14="http://schemas.microsoft.com/office/powerpoint/2010/main" val="11948342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257-D863-4933-9C26-ACB1F087AE66}"/>
              </a:ext>
            </a:extLst>
          </p:cNvPr>
          <p:cNvSpPr>
            <a:spLocks noGrp="1"/>
          </p:cNvSpPr>
          <p:nvPr>
            <p:ph type="ctrTitle"/>
          </p:nvPr>
        </p:nvSpPr>
        <p:spPr>
          <a:xfrm>
            <a:off x="913795" y="609600"/>
            <a:ext cx="5978072" cy="1329596"/>
          </a:xfrm>
        </p:spPr>
        <p:txBody>
          <a:bodyPr vert="horz" lIns="91440" tIns="45720" rIns="91440" bIns="45720" rtlCol="0" anchor="ctr">
            <a:normAutofit/>
          </a:bodyPr>
          <a:lstStyle/>
          <a:p>
            <a:pPr>
              <a:lnSpc>
                <a:spcPct val="90000"/>
              </a:lnSpc>
            </a:pPr>
            <a:br>
              <a:rPr lang="en-US" sz="2200" u="sng" spc="300"/>
            </a:br>
            <a:br>
              <a:rPr lang="en-US" sz="2200"/>
            </a:br>
            <a:r>
              <a:rPr lang="en-US" sz="2200"/>
              <a:t>VLAN DESIGN WITH CISCO INFRASTRUCTURE</a:t>
            </a:r>
          </a:p>
        </p:txBody>
      </p:sp>
      <p:sp>
        <p:nvSpPr>
          <p:cNvPr id="3" name="TextBox 2">
            <a:extLst>
              <a:ext uri="{FF2B5EF4-FFF2-40B4-BE49-F238E27FC236}">
                <a16:creationId xmlns:a16="http://schemas.microsoft.com/office/drawing/2014/main" id="{7BB34DFE-4D62-4C00-B92B-7CDFD98E9796}"/>
              </a:ext>
            </a:extLst>
          </p:cNvPr>
          <p:cNvSpPr txBox="1"/>
          <p:nvPr/>
        </p:nvSpPr>
        <p:spPr>
          <a:xfrm>
            <a:off x="913795" y="2127623"/>
            <a:ext cx="5978072" cy="3567225"/>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TEAMMATES:</a:t>
            </a:r>
          </a:p>
          <a:p>
            <a:pPr>
              <a:spcBef>
                <a:spcPct val="20000"/>
              </a:spcBef>
              <a:spcAft>
                <a:spcPts val="600"/>
              </a:spcAft>
              <a:buClr>
                <a:schemeClr val="tx2"/>
              </a:buClr>
              <a:buSzPct val="70000"/>
              <a:buFont typeface="Wingdings 2" charset="2"/>
            </a:pPr>
            <a:endParaRPr lang="en-US"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2010030490 KAJJAMVARUNKRISHNA</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2010030494 SHASHIKANTH</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2010030468 SATWIK</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2010030463 M.ANIL KUMAR </a:t>
            </a:r>
          </a:p>
          <a:p>
            <a:pPr>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Processor">
            <a:extLst>
              <a:ext uri="{FF2B5EF4-FFF2-40B4-BE49-F238E27FC236}">
                <a16:creationId xmlns:a16="http://schemas.microsoft.com/office/drawing/2014/main" id="{69A127B1-4592-428F-AD03-680D5436F5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375838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5871-1146-4568-BFAC-EC1DFCDDF6F3}"/>
              </a:ext>
            </a:extLst>
          </p:cNvPr>
          <p:cNvSpPr>
            <a:spLocks noGrp="1"/>
          </p:cNvSpPr>
          <p:nvPr>
            <p:ph type="title"/>
          </p:nvPr>
        </p:nvSpPr>
        <p:spPr>
          <a:xfrm>
            <a:off x="851651" y="130205"/>
            <a:ext cx="10353762" cy="970450"/>
          </a:xfrm>
        </p:spPr>
        <p:txBody>
          <a:bodyPr>
            <a:normAutofit fontScale="90000"/>
          </a:bodyPr>
          <a:lstStyle/>
          <a:p>
            <a:r>
              <a:rPr lang="en-IN" u="sng" dirty="0"/>
              <a:t>PROPOSED RECOMMENDATION NETWORK TOPOLOGY</a:t>
            </a:r>
          </a:p>
        </p:txBody>
      </p:sp>
      <p:pic>
        <p:nvPicPr>
          <p:cNvPr id="5" name="Picture 4">
            <a:extLst>
              <a:ext uri="{FF2B5EF4-FFF2-40B4-BE49-F238E27FC236}">
                <a16:creationId xmlns:a16="http://schemas.microsoft.com/office/drawing/2014/main" id="{EA62AAFE-D2AE-4717-926B-8D257DC9DD45}"/>
              </a:ext>
            </a:extLst>
          </p:cNvPr>
          <p:cNvPicPr>
            <a:picLocks noChangeAspect="1"/>
          </p:cNvPicPr>
          <p:nvPr/>
        </p:nvPicPr>
        <p:blipFill>
          <a:blip r:embed="rId2"/>
          <a:stretch>
            <a:fillRect/>
          </a:stretch>
        </p:blipFill>
        <p:spPr>
          <a:xfrm>
            <a:off x="0" y="1100655"/>
            <a:ext cx="12192000" cy="5828368"/>
          </a:xfrm>
          <a:prstGeom prst="rect">
            <a:avLst/>
          </a:prstGeom>
        </p:spPr>
      </p:pic>
    </p:spTree>
    <p:extLst>
      <p:ext uri="{BB962C8B-B14F-4D97-AF65-F5344CB8AC3E}">
        <p14:creationId xmlns:p14="http://schemas.microsoft.com/office/powerpoint/2010/main" val="363542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36FD-C07A-403B-BD27-AF44708AD8DC}"/>
              </a:ext>
            </a:extLst>
          </p:cNvPr>
          <p:cNvSpPr>
            <a:spLocks noGrp="1"/>
          </p:cNvSpPr>
          <p:nvPr>
            <p:ph type="title"/>
          </p:nvPr>
        </p:nvSpPr>
        <p:spPr/>
        <p:txBody>
          <a:bodyPr/>
          <a:lstStyle/>
          <a:p>
            <a:r>
              <a:rPr lang="en-IN" dirty="0"/>
              <a:t>ALPHA TESTING</a:t>
            </a:r>
          </a:p>
        </p:txBody>
      </p:sp>
      <p:pic>
        <p:nvPicPr>
          <p:cNvPr id="5" name="Content Placeholder 4">
            <a:extLst>
              <a:ext uri="{FF2B5EF4-FFF2-40B4-BE49-F238E27FC236}">
                <a16:creationId xmlns:a16="http://schemas.microsoft.com/office/drawing/2014/main" id="{29BF4CC9-6979-4677-9791-0EE2E374B89D}"/>
              </a:ext>
            </a:extLst>
          </p:cNvPr>
          <p:cNvPicPr>
            <a:picLocks noGrp="1" noChangeAspect="1"/>
          </p:cNvPicPr>
          <p:nvPr>
            <p:ph idx="1"/>
          </p:nvPr>
        </p:nvPicPr>
        <p:blipFill>
          <a:blip r:embed="rId2"/>
          <a:stretch>
            <a:fillRect/>
          </a:stretch>
        </p:blipFill>
        <p:spPr>
          <a:xfrm>
            <a:off x="0" y="1829618"/>
            <a:ext cx="12192000" cy="5126037"/>
          </a:xfrm>
        </p:spPr>
      </p:pic>
    </p:spTree>
    <p:extLst>
      <p:ext uri="{BB962C8B-B14F-4D97-AF65-F5344CB8AC3E}">
        <p14:creationId xmlns:p14="http://schemas.microsoft.com/office/powerpoint/2010/main" val="393534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93C-8285-4FF0-A119-0785628321DE}"/>
              </a:ext>
            </a:extLst>
          </p:cNvPr>
          <p:cNvSpPr>
            <a:spLocks noGrp="1"/>
          </p:cNvSpPr>
          <p:nvPr>
            <p:ph type="title"/>
          </p:nvPr>
        </p:nvSpPr>
        <p:spPr>
          <a:xfrm>
            <a:off x="1874668" y="1882959"/>
            <a:ext cx="8610600" cy="1293028"/>
          </a:xfrm>
        </p:spPr>
        <p:txBody>
          <a:bodyPr>
            <a:normAutofit/>
          </a:bodyPr>
          <a:lstStyle/>
          <a:p>
            <a:pPr algn="ctr"/>
            <a:r>
              <a:rPr lang="en-IN" sz="6000" dirty="0">
                <a:latin typeface="Algerian" panose="04020705040A02060702" pitchFamily="82" charset="0"/>
              </a:rPr>
              <a:t>THANK YOU</a:t>
            </a:r>
          </a:p>
        </p:txBody>
      </p:sp>
    </p:spTree>
    <p:extLst>
      <p:ext uri="{BB962C8B-B14F-4D97-AF65-F5344CB8AC3E}">
        <p14:creationId xmlns:p14="http://schemas.microsoft.com/office/powerpoint/2010/main" val="27105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0C7B-91D9-41FC-99F5-5371BFAF2A6F}"/>
              </a:ext>
            </a:extLst>
          </p:cNvPr>
          <p:cNvSpPr>
            <a:spLocks noGrp="1"/>
          </p:cNvSpPr>
          <p:nvPr>
            <p:ph type="title"/>
          </p:nvPr>
        </p:nvSpPr>
        <p:spPr/>
        <p:txBody>
          <a:bodyPr/>
          <a:lstStyle/>
          <a:p>
            <a:r>
              <a:rPr lang="en-IN" u="sng" dirty="0"/>
              <a:t>TABLE OF CONTENTS</a:t>
            </a:r>
          </a:p>
        </p:txBody>
      </p:sp>
      <p:sp>
        <p:nvSpPr>
          <p:cNvPr id="3" name="Content Placeholder 2">
            <a:extLst>
              <a:ext uri="{FF2B5EF4-FFF2-40B4-BE49-F238E27FC236}">
                <a16:creationId xmlns:a16="http://schemas.microsoft.com/office/drawing/2014/main" id="{741E35A2-BC43-4247-86B4-7D687B0F5504}"/>
              </a:ext>
            </a:extLst>
          </p:cNvPr>
          <p:cNvSpPr>
            <a:spLocks noGrp="1"/>
          </p:cNvSpPr>
          <p:nvPr>
            <p:ph idx="1"/>
          </p:nvPr>
        </p:nvSpPr>
        <p:spPr>
          <a:xfrm>
            <a:off x="913795" y="1669002"/>
            <a:ext cx="10353762" cy="4367813"/>
          </a:xfrm>
        </p:spPr>
        <p:txBody>
          <a:bodyPr>
            <a:normAutofit lnSpcReduction="10000"/>
          </a:bodyPr>
          <a:lstStyle/>
          <a:p>
            <a:pPr>
              <a:lnSpc>
                <a:spcPct val="200000"/>
              </a:lnSpc>
            </a:pPr>
            <a:r>
              <a:rPr lang="en-IN" dirty="0"/>
              <a:t>ABSTRACT</a:t>
            </a:r>
          </a:p>
          <a:p>
            <a:pPr>
              <a:lnSpc>
                <a:spcPct val="200000"/>
              </a:lnSpc>
            </a:pPr>
            <a:r>
              <a:rPr lang="en-IN" dirty="0"/>
              <a:t>INTRODUCTION</a:t>
            </a:r>
          </a:p>
          <a:p>
            <a:pPr>
              <a:lnSpc>
                <a:spcPct val="200000"/>
              </a:lnSpc>
            </a:pPr>
            <a:r>
              <a:rPr lang="en-IN" dirty="0"/>
              <a:t>METHODOLOGY</a:t>
            </a:r>
          </a:p>
          <a:p>
            <a:pPr>
              <a:lnSpc>
                <a:spcPct val="200000"/>
              </a:lnSpc>
            </a:pPr>
            <a:r>
              <a:rPr lang="en-IN" dirty="0"/>
              <a:t>FLOWCHART</a:t>
            </a:r>
          </a:p>
          <a:p>
            <a:pPr>
              <a:lnSpc>
                <a:spcPct val="200000"/>
              </a:lnSpc>
            </a:pPr>
            <a:r>
              <a:rPr lang="en-IN" dirty="0"/>
              <a:t>GITHUB COMMITS</a:t>
            </a:r>
          </a:p>
          <a:p>
            <a:pPr>
              <a:lnSpc>
                <a:spcPct val="200000"/>
              </a:lnSpc>
            </a:pPr>
            <a:r>
              <a:rPr lang="en-IN" dirty="0"/>
              <a:t>IMPLIMENTATION</a:t>
            </a:r>
          </a:p>
          <a:p>
            <a:pPr marL="36900" indent="0">
              <a:lnSpc>
                <a:spcPct val="200000"/>
              </a:lnSpc>
              <a:buNone/>
            </a:pPr>
            <a:endParaRPr lang="en-IN" dirty="0"/>
          </a:p>
          <a:p>
            <a:endParaRPr lang="en-IN" dirty="0"/>
          </a:p>
        </p:txBody>
      </p:sp>
    </p:spTree>
    <p:extLst>
      <p:ext uri="{BB962C8B-B14F-4D97-AF65-F5344CB8AC3E}">
        <p14:creationId xmlns:p14="http://schemas.microsoft.com/office/powerpoint/2010/main" val="213591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CC6593-66EA-4B42-8FB8-08B0579B8B53}"/>
              </a:ext>
            </a:extLst>
          </p:cNvPr>
          <p:cNvSpPr>
            <a:spLocks noGrp="1"/>
          </p:cNvSpPr>
          <p:nvPr>
            <p:ph type="title"/>
          </p:nvPr>
        </p:nvSpPr>
        <p:spPr>
          <a:xfrm>
            <a:off x="900506" y="1118808"/>
            <a:ext cx="4671467" cy="4747683"/>
          </a:xfrm>
        </p:spPr>
        <p:txBody>
          <a:bodyPr anchor="ctr">
            <a:normAutofit/>
          </a:bodyPr>
          <a:lstStyle/>
          <a:p>
            <a:pPr algn="l"/>
            <a:r>
              <a:rPr lang="en-IN" sz="4800" b="1" u="sng"/>
              <a:t>ABSTRACT</a:t>
            </a:r>
            <a:r>
              <a:rPr lang="en-IN" sz="4800">
                <a:latin typeface="Algerian" panose="04020705040A02060702" pitchFamily="82" charset="0"/>
              </a:rPr>
              <a:t> :</a:t>
            </a:r>
          </a:p>
        </p:txBody>
      </p:sp>
      <p:sp>
        <p:nvSpPr>
          <p:cNvPr id="3" name="Content Placeholder 2">
            <a:extLst>
              <a:ext uri="{FF2B5EF4-FFF2-40B4-BE49-F238E27FC236}">
                <a16:creationId xmlns:a16="http://schemas.microsoft.com/office/drawing/2014/main" id="{665481D1-D94F-4438-9E59-E4D9FE1F2A86}"/>
              </a:ext>
            </a:extLst>
          </p:cNvPr>
          <p:cNvSpPr>
            <a:spLocks noGrp="1"/>
          </p:cNvSpPr>
          <p:nvPr>
            <p:ph idx="1"/>
          </p:nvPr>
        </p:nvSpPr>
        <p:spPr>
          <a:xfrm>
            <a:off x="6498769" y="1118809"/>
            <a:ext cx="5049763" cy="4747681"/>
          </a:xfrm>
          <a:effectLst/>
        </p:spPr>
        <p:txBody>
          <a:bodyPr anchor="ctr">
            <a:normAutofit/>
          </a:bodyPr>
          <a:lstStyle/>
          <a:p>
            <a:pPr>
              <a:lnSpc>
                <a:spcPct val="90000"/>
              </a:lnSpc>
            </a:pPr>
            <a:r>
              <a:rPr lang="en-US" sz="1400">
                <a:solidFill>
                  <a:schemeClr val="tx1"/>
                </a:solidFill>
              </a:rPr>
              <a:t>The project understands how to create different IP networks , map it with respective vlans, the actual configurations which are required on Cisco routers and switch to setup a VLAN based,</a:t>
            </a:r>
          </a:p>
          <a:p>
            <a:pPr>
              <a:lnSpc>
                <a:spcPct val="90000"/>
              </a:lnSpc>
            </a:pPr>
            <a:r>
              <a:rPr lang="en-US" sz="1400">
                <a:solidFill>
                  <a:schemeClr val="tx1"/>
                </a:solidFill>
              </a:rPr>
              <a:t>Infrastructure and allow communication between VLANs. The IP address settings which are required on the TCP/IP adapter for the users computers are also understood.</a:t>
            </a:r>
          </a:p>
          <a:p>
            <a:pPr>
              <a:lnSpc>
                <a:spcPct val="90000"/>
              </a:lnSpc>
            </a:pPr>
            <a:r>
              <a:rPr lang="en-US" sz="1400">
                <a:solidFill>
                  <a:schemeClr val="tx1"/>
                </a:solidFill>
              </a:rPr>
              <a:t>It is aimed at implementing the method LAN-Switching using VLAN to break up broadcast domains into segments, so as to improve network performance. It additionally makes educating simpler, understudies and instructor can make their own particular situation based labs also, gives genuine reproduced and representation environment cisco packet tracer has part of components to make different situation based labs. The discoveries of this study reason that there are different advantages and focal points of utilizing a cisco packet trace part of learning fundamental and critical ideas of configuration and reproduction virtual local area network. It is a simple and easy to use device to comprehend different ideas of computer networks.</a:t>
            </a:r>
            <a:endParaRPr lang="en-IN" sz="1400">
              <a:solidFill>
                <a:schemeClr val="tx1"/>
              </a:solidFill>
            </a:endParaRPr>
          </a:p>
        </p:txBody>
      </p:sp>
    </p:spTree>
    <p:extLst>
      <p:ext uri="{BB962C8B-B14F-4D97-AF65-F5344CB8AC3E}">
        <p14:creationId xmlns:p14="http://schemas.microsoft.com/office/powerpoint/2010/main" val="83716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AA05-FB35-437A-B1EB-6808D577AEA0}"/>
              </a:ext>
            </a:extLst>
          </p:cNvPr>
          <p:cNvSpPr>
            <a:spLocks noGrp="1"/>
          </p:cNvSpPr>
          <p:nvPr>
            <p:ph type="title"/>
          </p:nvPr>
        </p:nvSpPr>
        <p:spPr/>
        <p:txBody>
          <a:bodyPr/>
          <a:lstStyle/>
          <a:p>
            <a:r>
              <a:rPr lang="en-IN" u="sng" dirty="0"/>
              <a:t>INTRODUCTION</a:t>
            </a:r>
            <a:r>
              <a:rPr lang="en-IN" u="sng"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625A161C-0E5D-47CD-A4A4-E28437F5A848}"/>
              </a:ext>
            </a:extLst>
          </p:cNvPr>
          <p:cNvSpPr>
            <a:spLocks noGrp="1"/>
          </p:cNvSpPr>
          <p:nvPr>
            <p:ph idx="1"/>
          </p:nvPr>
        </p:nvSpPr>
        <p:spPr>
          <a:xfrm>
            <a:off x="913795" y="1732449"/>
            <a:ext cx="10596378" cy="4508006"/>
          </a:xfrm>
        </p:spPr>
        <p:txBody>
          <a:bodyPr>
            <a:normAutofit fontScale="92500" lnSpcReduction="10000"/>
          </a:bodyPr>
          <a:lstStyle/>
          <a:p>
            <a:r>
              <a:rPr lang="en-US" sz="2000" dirty="0"/>
              <a:t>Network designs, encompasses all areas of human enterprise. We find networks in the home, marketplace, offices and schools making it possible for resources to be shared in a consolidated platform. Networking plays a critical role in business performance of any organization. Efficiency and communication is guaranteed in a well-designed network .The network based on TCP/IP protocol permits the efficient routing of data packets based on their IP address.</a:t>
            </a:r>
          </a:p>
          <a:p>
            <a:r>
              <a:rPr lang="en-US" dirty="0"/>
              <a:t>Most of the Organizations such as public and private sectors have started deploying computers to there employees to perform their daily work and access resources from their network.</a:t>
            </a:r>
          </a:p>
          <a:p>
            <a:r>
              <a:rPr lang="en-US" sz="2000" dirty="0"/>
              <a:t>VLAN is one of the security mechanisms that can solve the authentication problem. VLANs also offer network operators flexibility for specifying management and security policies within an enterprise and allow operators to implement some level of isolation by separating hosts into different broadcast domains.</a:t>
            </a:r>
          </a:p>
          <a:p>
            <a:r>
              <a:rPr lang="en-US" sz="2000" dirty="0"/>
              <a:t> VLANs can help reduce network traffic by forming multiple broadcast domains, to break up a large network into smaller independent Segments with fewer broadcasts being sent to every device on the overall network.</a:t>
            </a:r>
          </a:p>
          <a:p>
            <a:endParaRPr lang="en-US" sz="2000" dirty="0"/>
          </a:p>
        </p:txBody>
      </p:sp>
    </p:spTree>
    <p:extLst>
      <p:ext uri="{BB962C8B-B14F-4D97-AF65-F5344CB8AC3E}">
        <p14:creationId xmlns:p14="http://schemas.microsoft.com/office/powerpoint/2010/main" val="41552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F8A-001D-455F-AE68-0F7DE6F1FA0A}"/>
              </a:ext>
            </a:extLst>
          </p:cNvPr>
          <p:cNvSpPr>
            <a:spLocks noGrp="1"/>
          </p:cNvSpPr>
          <p:nvPr>
            <p:ph type="title"/>
          </p:nvPr>
        </p:nvSpPr>
        <p:spPr>
          <a:xfrm>
            <a:off x="913795" y="174594"/>
            <a:ext cx="10353762" cy="970450"/>
          </a:xfrm>
        </p:spPr>
        <p:txBody>
          <a:bodyPr/>
          <a:lstStyle/>
          <a:p>
            <a:r>
              <a:rPr lang="en-IN" u="sng" dirty="0"/>
              <a:t>METHODOLOGY</a:t>
            </a:r>
          </a:p>
        </p:txBody>
      </p:sp>
      <p:sp>
        <p:nvSpPr>
          <p:cNvPr id="3" name="Content Placeholder 2">
            <a:extLst>
              <a:ext uri="{FF2B5EF4-FFF2-40B4-BE49-F238E27FC236}">
                <a16:creationId xmlns:a16="http://schemas.microsoft.com/office/drawing/2014/main" id="{FBA641A3-4A4D-44FF-9B00-498E8191F802}"/>
              </a:ext>
            </a:extLst>
          </p:cNvPr>
          <p:cNvSpPr>
            <a:spLocks noGrp="1"/>
          </p:cNvSpPr>
          <p:nvPr>
            <p:ph idx="1"/>
          </p:nvPr>
        </p:nvSpPr>
        <p:spPr>
          <a:xfrm>
            <a:off x="292359" y="1145044"/>
            <a:ext cx="11062182" cy="5014580"/>
          </a:xfrm>
        </p:spPr>
        <p:txBody>
          <a:bodyPr>
            <a:normAutofit fontScale="92500" lnSpcReduction="20000"/>
          </a:bodyPr>
          <a:lstStyle/>
          <a:p>
            <a:pPr marL="36900" indent="0">
              <a:buNone/>
            </a:pPr>
            <a:r>
              <a:rPr lang="en-IN" sz="2600" dirty="0"/>
              <a:t>Basically we have three IMPORTANT  types in VLAN , in our  architecture</a:t>
            </a:r>
          </a:p>
          <a:p>
            <a:r>
              <a:rPr lang="en-IN" sz="2100" i="0" dirty="0">
                <a:solidFill>
                  <a:schemeClr val="tx1"/>
                </a:solidFill>
                <a:effectLst/>
                <a:latin typeface="Source Sans Pro" panose="020B0503030403020204" pitchFamily="34" charset="0"/>
              </a:rPr>
              <a:t>Port-Based VLAN</a:t>
            </a:r>
          </a:p>
          <a:p>
            <a:pPr algn="l"/>
            <a:r>
              <a:rPr lang="en-IN" sz="2100" i="0" dirty="0">
                <a:solidFill>
                  <a:schemeClr val="tx1"/>
                </a:solidFill>
                <a:effectLst/>
                <a:latin typeface="Source Sans Pro" panose="020B0503030403020204" pitchFamily="34" charset="0"/>
              </a:rPr>
              <a:t>Protocol Based VLAN </a:t>
            </a:r>
          </a:p>
          <a:p>
            <a:pPr algn="l"/>
            <a:r>
              <a:rPr lang="en-IN" sz="2100" i="0" dirty="0">
                <a:solidFill>
                  <a:schemeClr val="tx1"/>
                </a:solidFill>
                <a:effectLst/>
                <a:latin typeface="Source Sans Pro" panose="020B0503030403020204" pitchFamily="34" charset="0"/>
              </a:rPr>
              <a:t>MAC Based VLAN</a:t>
            </a:r>
          </a:p>
          <a:p>
            <a:pPr marL="36900" indent="0" algn="l">
              <a:buNone/>
            </a:pPr>
            <a:endParaRPr lang="en-IN" sz="2100" i="0" dirty="0">
              <a:solidFill>
                <a:schemeClr val="tx1"/>
              </a:solidFill>
              <a:effectLst/>
              <a:latin typeface="Source Sans Pro" panose="020B0503030403020204" pitchFamily="34" charset="0"/>
            </a:endParaRPr>
          </a:p>
          <a:p>
            <a:pPr marL="36900" indent="0" algn="l">
              <a:buNone/>
            </a:pPr>
            <a:r>
              <a:rPr lang="en-US" b="0" i="0" dirty="0">
                <a:solidFill>
                  <a:schemeClr val="tx1"/>
                </a:solidFill>
                <a:effectLst/>
                <a:latin typeface="Arial" panose="020B0604020202020204" pitchFamily="34" charset="0"/>
              </a:rPr>
              <a:t>This  methods of VLAN in cisco architecture is very simple and easy to understand.</a:t>
            </a:r>
          </a:p>
          <a:p>
            <a:pPr algn="l">
              <a:lnSpc>
                <a:spcPct val="170000"/>
              </a:lnSpc>
              <a:buFont typeface="Arial" panose="020B0604020202020204" pitchFamily="34" charset="0"/>
              <a:buChar char="•"/>
            </a:pPr>
            <a:r>
              <a:rPr lang="en-IN" b="1" dirty="0"/>
              <a:t>ACCESS POINT CONFIGURATION </a:t>
            </a:r>
          </a:p>
          <a:p>
            <a:pPr algn="l">
              <a:lnSpc>
                <a:spcPct val="170000"/>
              </a:lnSpc>
              <a:buFont typeface="Arial" panose="020B0604020202020204" pitchFamily="34" charset="0"/>
              <a:buChar char="•"/>
            </a:pPr>
            <a:r>
              <a:rPr lang="en-IN" dirty="0"/>
              <a:t>BRIDGE CONFIGURATION </a:t>
            </a:r>
            <a:endParaRPr lang="en-US" b="1"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6762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5F85-9ACE-4AF6-9511-8C057D639B54}"/>
              </a:ext>
            </a:extLst>
          </p:cNvPr>
          <p:cNvSpPr>
            <a:spLocks noGrp="1"/>
          </p:cNvSpPr>
          <p:nvPr>
            <p:ph type="title"/>
          </p:nvPr>
        </p:nvSpPr>
        <p:spPr>
          <a:xfrm>
            <a:off x="919119" y="0"/>
            <a:ext cx="10353762" cy="970450"/>
          </a:xfrm>
        </p:spPr>
        <p:txBody>
          <a:bodyPr/>
          <a:lstStyle/>
          <a:p>
            <a:r>
              <a:rPr lang="en-IN" dirty="0"/>
              <a:t>FLOW-CHART</a:t>
            </a:r>
          </a:p>
        </p:txBody>
      </p:sp>
      <p:pic>
        <p:nvPicPr>
          <p:cNvPr id="6" name="Content Placeholder 5">
            <a:extLst>
              <a:ext uri="{FF2B5EF4-FFF2-40B4-BE49-F238E27FC236}">
                <a16:creationId xmlns:a16="http://schemas.microsoft.com/office/drawing/2014/main" id="{D4904ADB-6E8E-4561-956D-0AF12811878D}"/>
              </a:ext>
            </a:extLst>
          </p:cNvPr>
          <p:cNvPicPr>
            <a:picLocks noGrp="1" noChangeAspect="1"/>
          </p:cNvPicPr>
          <p:nvPr>
            <p:ph idx="1"/>
          </p:nvPr>
        </p:nvPicPr>
        <p:blipFill>
          <a:blip r:embed="rId2"/>
          <a:stretch>
            <a:fillRect/>
          </a:stretch>
        </p:blipFill>
        <p:spPr>
          <a:xfrm>
            <a:off x="0" y="970450"/>
            <a:ext cx="12192000" cy="5887550"/>
          </a:xfrm>
        </p:spPr>
      </p:pic>
    </p:spTree>
    <p:extLst>
      <p:ext uri="{BB962C8B-B14F-4D97-AF65-F5344CB8AC3E}">
        <p14:creationId xmlns:p14="http://schemas.microsoft.com/office/powerpoint/2010/main" val="394301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B6917-70D8-4BDA-822F-AD31A9B4F9CF}"/>
              </a:ext>
            </a:extLst>
          </p:cNvPr>
          <p:cNvSpPr>
            <a:spLocks noGrp="1"/>
          </p:cNvSpPr>
          <p:nvPr>
            <p:ph type="title"/>
          </p:nvPr>
        </p:nvSpPr>
        <p:spPr>
          <a:xfrm>
            <a:off x="4377626" y="966851"/>
            <a:ext cx="6889930" cy="4626864"/>
          </a:xfrm>
          <a:effectLst/>
        </p:spPr>
        <p:txBody>
          <a:bodyPr vert="horz" lIns="91440" tIns="45720" rIns="91440" bIns="45720" rtlCol="0" anchor="ctr">
            <a:normAutofit/>
          </a:bodyPr>
          <a:lstStyle/>
          <a:p>
            <a:pPr algn="l"/>
            <a:r>
              <a:rPr lang="en-US" sz="5000" u="sng"/>
              <a:t>GITHUB-COMMITS</a:t>
            </a:r>
          </a:p>
        </p:txBody>
      </p:sp>
      <p:cxnSp>
        <p:nvCxnSpPr>
          <p:cNvPr id="11" name="Straight Connector 1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844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922636-95F0-4121-906C-3C8C1022712A}"/>
              </a:ext>
            </a:extLst>
          </p:cNvPr>
          <p:cNvPicPr>
            <a:picLocks noGrp="1" noChangeAspect="1"/>
          </p:cNvPicPr>
          <p:nvPr>
            <p:ph idx="1"/>
          </p:nvPr>
        </p:nvPicPr>
        <p:blipFill>
          <a:blip r:embed="rId2"/>
          <a:stretch>
            <a:fillRect/>
          </a:stretch>
        </p:blipFill>
        <p:spPr>
          <a:xfrm>
            <a:off x="6314764" y="1580049"/>
            <a:ext cx="5877236" cy="5277951"/>
          </a:xfrm>
        </p:spPr>
      </p:pic>
      <p:pic>
        <p:nvPicPr>
          <p:cNvPr id="5" name="Picture 4">
            <a:extLst>
              <a:ext uri="{FF2B5EF4-FFF2-40B4-BE49-F238E27FC236}">
                <a16:creationId xmlns:a16="http://schemas.microsoft.com/office/drawing/2014/main" id="{0E42C1FA-0494-4207-8DC4-55F5AD4101EC}"/>
              </a:ext>
            </a:extLst>
          </p:cNvPr>
          <p:cNvPicPr>
            <a:picLocks noChangeAspect="1"/>
          </p:cNvPicPr>
          <p:nvPr/>
        </p:nvPicPr>
        <p:blipFill>
          <a:blip r:embed="rId3"/>
          <a:stretch>
            <a:fillRect/>
          </a:stretch>
        </p:blipFill>
        <p:spPr>
          <a:xfrm>
            <a:off x="0" y="1580050"/>
            <a:ext cx="6090282" cy="5277950"/>
          </a:xfrm>
          <a:prstGeom prst="rect">
            <a:avLst/>
          </a:prstGeom>
        </p:spPr>
      </p:pic>
    </p:spTree>
    <p:extLst>
      <p:ext uri="{BB962C8B-B14F-4D97-AF65-F5344CB8AC3E}">
        <p14:creationId xmlns:p14="http://schemas.microsoft.com/office/powerpoint/2010/main" val="16697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1B6F-63DB-4475-BD5B-9C69AFBE3F3A}"/>
              </a:ext>
            </a:extLst>
          </p:cNvPr>
          <p:cNvSpPr>
            <a:spLocks noGrp="1"/>
          </p:cNvSpPr>
          <p:nvPr>
            <p:ph type="title"/>
          </p:nvPr>
        </p:nvSpPr>
        <p:spPr/>
        <p:txBody>
          <a:bodyPr/>
          <a:lstStyle/>
          <a:p>
            <a:r>
              <a:rPr lang="en-IN" u="sng" dirty="0">
                <a:effectLst/>
              </a:rPr>
              <a:t>IMPLEMENTATION</a:t>
            </a:r>
          </a:p>
        </p:txBody>
      </p:sp>
      <p:pic>
        <p:nvPicPr>
          <p:cNvPr id="5" name="Content Placeholder 4">
            <a:extLst>
              <a:ext uri="{FF2B5EF4-FFF2-40B4-BE49-F238E27FC236}">
                <a16:creationId xmlns:a16="http://schemas.microsoft.com/office/drawing/2014/main" id="{738C7CF2-A961-4FB7-ACA8-4158E83D0B8C}"/>
              </a:ext>
            </a:extLst>
          </p:cNvPr>
          <p:cNvPicPr>
            <a:picLocks noGrp="1" noChangeAspect="1"/>
          </p:cNvPicPr>
          <p:nvPr>
            <p:ph idx="1"/>
          </p:nvPr>
        </p:nvPicPr>
        <p:blipFill>
          <a:blip r:embed="rId2"/>
          <a:stretch>
            <a:fillRect/>
          </a:stretch>
        </p:blipFill>
        <p:spPr>
          <a:xfrm>
            <a:off x="0" y="1708220"/>
            <a:ext cx="12192000" cy="5149780"/>
          </a:xfrm>
        </p:spPr>
      </p:pic>
    </p:spTree>
    <p:extLst>
      <p:ext uri="{BB962C8B-B14F-4D97-AF65-F5344CB8AC3E}">
        <p14:creationId xmlns:p14="http://schemas.microsoft.com/office/powerpoint/2010/main" val="1899742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684</TotalTime>
  <Words>454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Calisto MT</vt:lpstr>
      <vt:lpstr>Source Sans Pro</vt:lpstr>
      <vt:lpstr>Wingdings 2</vt:lpstr>
      <vt:lpstr>Slate</vt:lpstr>
      <vt:lpstr>  VLAN DESIGN WITH CISCO INFRASTRUCTURE</vt:lpstr>
      <vt:lpstr>TABLE OF CONTENTS</vt:lpstr>
      <vt:lpstr>ABSTRACT :</vt:lpstr>
      <vt:lpstr>INTRODUCTION :</vt:lpstr>
      <vt:lpstr>METHODOLOGY</vt:lpstr>
      <vt:lpstr>FLOW-CHART</vt:lpstr>
      <vt:lpstr>GITHUB-COMMITS</vt:lpstr>
      <vt:lpstr>PowerPoint Presentation</vt:lpstr>
      <vt:lpstr>IMPLEMENTATION</vt:lpstr>
      <vt:lpstr>PROPOSED RECOMMENDATION NETWORK TOPOLOGY</vt:lpstr>
      <vt:lpstr>ALPHA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ENCRYPTION USING VARIOUS ALGORITHMS</dc:title>
  <dc:creator>Mentapally Anil kumar</dc:creator>
  <cp:lastModifiedBy>Mentapally Anil kumar</cp:lastModifiedBy>
  <cp:revision>19</cp:revision>
  <dcterms:created xsi:type="dcterms:W3CDTF">2022-01-26T10:15:28Z</dcterms:created>
  <dcterms:modified xsi:type="dcterms:W3CDTF">2022-04-04T03:56:19Z</dcterms:modified>
</cp:coreProperties>
</file>