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3"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TRADE ANALYSIS</a:t>
            </a:r>
            <a:endParaRPr lang="en-IN" dirty="0"/>
          </a:p>
        </p:txBody>
      </p:sp>
      <p:sp>
        <p:nvSpPr>
          <p:cNvPr id="3" name="Subtitle 2"/>
          <p:cNvSpPr>
            <a:spLocks noGrp="1"/>
          </p:cNvSpPr>
          <p:nvPr>
            <p:ph type="subTitle" idx="1"/>
          </p:nvPr>
        </p:nvSpPr>
        <p:spPr>
          <a:xfrm>
            <a:off x="1069848" y="4389119"/>
            <a:ext cx="7891272" cy="2237923"/>
          </a:xfrm>
        </p:spPr>
        <p:txBody>
          <a:bodyPr>
            <a:normAutofit fontScale="62500" lnSpcReduction="20000"/>
          </a:bodyPr>
          <a:lstStyle/>
          <a:p>
            <a:r>
              <a:rPr lang="en-US" sz="2400" dirty="0">
                <a:ln w="0"/>
                <a:effectLst>
                  <a:outerShdw blurRad="38100" dist="19050" dir="2700000" algn="tl" rotWithShape="0">
                    <a:schemeClr val="dk1">
                      <a:alpha val="40000"/>
                    </a:schemeClr>
                  </a:outerShdw>
                </a:effectLst>
              </a:rPr>
              <a:t>TEAM MEMBERS:</a:t>
            </a:r>
          </a:p>
          <a:p>
            <a:r>
              <a:rPr lang="en-US" sz="2400" dirty="0">
                <a:ln w="0"/>
                <a:effectLst>
                  <a:outerShdw blurRad="38100" dist="19050" dir="2700000" algn="tl" rotWithShape="0">
                    <a:schemeClr val="dk1">
                      <a:alpha val="40000"/>
                    </a:schemeClr>
                  </a:outerShdw>
                </a:effectLst>
              </a:rPr>
              <a:t>2010030462- S. SANJANA</a:t>
            </a:r>
          </a:p>
          <a:p>
            <a:r>
              <a:rPr lang="en-US" sz="2400" dirty="0">
                <a:ln w="0"/>
                <a:effectLst>
                  <a:outerShdw blurRad="38100" dist="19050" dir="2700000" algn="tl" rotWithShape="0">
                    <a:schemeClr val="dk1">
                      <a:alpha val="40000"/>
                    </a:schemeClr>
                  </a:outerShdw>
                </a:effectLst>
              </a:rPr>
              <a:t>2010030464- V. NETHRA</a:t>
            </a:r>
          </a:p>
          <a:p>
            <a:r>
              <a:rPr lang="en-US" sz="2400" dirty="0">
                <a:ln w="0"/>
                <a:effectLst>
                  <a:outerShdw blurRad="38100" dist="19050" dir="2700000" algn="tl" rotWithShape="0">
                    <a:schemeClr val="dk1">
                      <a:alpha val="40000"/>
                    </a:schemeClr>
                  </a:outerShdw>
                </a:effectLst>
              </a:rPr>
              <a:t>2010030478- SHIVANI PATEL</a:t>
            </a:r>
          </a:p>
          <a:p>
            <a:r>
              <a:rPr lang="en-US" sz="2400" dirty="0">
                <a:ln w="0"/>
                <a:effectLst>
                  <a:outerShdw blurRad="38100" dist="19050" dir="2700000" algn="tl" rotWithShape="0">
                    <a:schemeClr val="dk1">
                      <a:alpha val="40000"/>
                    </a:schemeClr>
                  </a:outerShdw>
                </a:effectLst>
              </a:rPr>
              <a:t>2010030486- B. SOWMYA SREE</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GUIDED BY: Dr. ARPITA GUPTA</a:t>
            </a:r>
          </a:p>
        </p:txBody>
      </p:sp>
      <p:pic>
        <p:nvPicPr>
          <p:cNvPr id="4" name="Picture 3" descr="Faculties - Best Private University in Telangana &amp; Andhra Pradesh | KLH">
            <a:extLst>
              <a:ext uri="{FF2B5EF4-FFF2-40B4-BE49-F238E27FC236}">
                <a16:creationId xmlns:a16="http://schemas.microsoft.com/office/drawing/2014/main" id="{353045BE-F0A3-591C-49A6-89551831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0"/>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89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IN" dirty="0"/>
          </a:p>
        </p:txBody>
      </p:sp>
      <p:sp>
        <p:nvSpPr>
          <p:cNvPr id="3" name="Content Placeholder 2"/>
          <p:cNvSpPr>
            <a:spLocks noGrp="1"/>
          </p:cNvSpPr>
          <p:nvPr>
            <p:ph idx="1"/>
          </p:nvPr>
        </p:nvSpPr>
        <p:spPr/>
        <p:txBody>
          <a:bodyPr>
            <a:normAutofit/>
          </a:bodyPr>
          <a:lstStyle/>
          <a:p>
            <a:r>
              <a:rPr lang="en-US" sz="2800" dirty="0"/>
              <a:t>Project Area</a:t>
            </a:r>
          </a:p>
          <a:p>
            <a:r>
              <a:rPr lang="en-US" sz="2800" dirty="0"/>
              <a:t>Literature Survey</a:t>
            </a:r>
          </a:p>
          <a:p>
            <a:r>
              <a:rPr lang="en-US" sz="2800" dirty="0"/>
              <a:t>Problem Statement</a:t>
            </a:r>
          </a:p>
          <a:p>
            <a:r>
              <a:rPr lang="en-US" sz="2800" dirty="0"/>
              <a:t>Dataset</a:t>
            </a:r>
          </a:p>
          <a:p>
            <a:r>
              <a:rPr lang="en-US" sz="2800" dirty="0"/>
              <a:t>Conclusion</a:t>
            </a:r>
            <a:endParaRPr lang="en-IN" sz="2800" dirty="0"/>
          </a:p>
        </p:txBody>
      </p:sp>
      <p:pic>
        <p:nvPicPr>
          <p:cNvPr id="4" name="Picture 3" descr="Faculties - Best Private University in Telangana &amp; Andhra Pradesh | KLH">
            <a:extLst>
              <a:ext uri="{FF2B5EF4-FFF2-40B4-BE49-F238E27FC236}">
                <a16:creationId xmlns:a16="http://schemas.microsoft.com/office/drawing/2014/main" id="{88C4EBF1-9A21-FE82-8E13-F6AF4D513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0"/>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98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AREA</a:t>
            </a:r>
            <a:endParaRPr lang="en-IN" dirty="0"/>
          </a:p>
        </p:txBody>
      </p:sp>
      <p:sp>
        <p:nvSpPr>
          <p:cNvPr id="3" name="Content Placeholder 2"/>
          <p:cNvSpPr>
            <a:spLocks noGrp="1"/>
          </p:cNvSpPr>
          <p:nvPr>
            <p:ph idx="1"/>
          </p:nvPr>
        </p:nvSpPr>
        <p:spPr>
          <a:xfrm>
            <a:off x="1069848" y="2471031"/>
            <a:ext cx="9266458" cy="1706521"/>
          </a:xfrm>
        </p:spPr>
        <p:txBody>
          <a:bodyPr>
            <a:normAutofit/>
          </a:bodyPr>
          <a:lstStyle/>
          <a:p>
            <a:pPr marL="0" indent="0">
              <a:buNone/>
            </a:pPr>
            <a:r>
              <a:rPr lang="en-US" sz="2800" b="0" i="0" dirty="0">
                <a:solidFill>
                  <a:srgbClr val="000000"/>
                </a:solidFill>
                <a:effectLst/>
                <a:latin typeface="Inter"/>
              </a:rPr>
              <a:t>The main aim of the this project is to analyze the expansion of wind energy, the use of energy consumption to compare national economies, and many more.</a:t>
            </a:r>
            <a:endParaRPr lang="en-IN" sz="2800" dirty="0"/>
          </a:p>
        </p:txBody>
      </p:sp>
      <p:pic>
        <p:nvPicPr>
          <p:cNvPr id="4" name="Picture 3" descr="Faculties - Best Private University in Telangana &amp; Andhra Pradesh | KLH">
            <a:extLst>
              <a:ext uri="{FF2B5EF4-FFF2-40B4-BE49-F238E27FC236}">
                <a16:creationId xmlns:a16="http://schemas.microsoft.com/office/drawing/2014/main" id="{B653E88C-1552-3B10-69D4-923D85C03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0"/>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1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pic>
        <p:nvPicPr>
          <p:cNvPr id="6" name="Content Placeholder 5">
            <a:extLst>
              <a:ext uri="{FF2B5EF4-FFF2-40B4-BE49-F238E27FC236}">
                <a16:creationId xmlns:a16="http://schemas.microsoft.com/office/drawing/2014/main" id="{937DF537-7BB0-AED9-BC10-D74522BCF77D}"/>
              </a:ext>
            </a:extLst>
          </p:cNvPr>
          <p:cNvPicPr>
            <a:picLocks noGrp="1" noChangeAspect="1"/>
          </p:cNvPicPr>
          <p:nvPr>
            <p:ph idx="1"/>
          </p:nvPr>
        </p:nvPicPr>
        <p:blipFill>
          <a:blip r:embed="rId2"/>
          <a:stretch>
            <a:fillRect/>
          </a:stretch>
        </p:blipFill>
        <p:spPr>
          <a:xfrm>
            <a:off x="2321858" y="2093976"/>
            <a:ext cx="7404847" cy="4030311"/>
          </a:xfrm>
        </p:spPr>
      </p:pic>
      <p:pic>
        <p:nvPicPr>
          <p:cNvPr id="4" name="Picture 3" descr="Faculties - Best Private University in Telangana &amp; Andhra Pradesh | KLH">
            <a:extLst>
              <a:ext uri="{FF2B5EF4-FFF2-40B4-BE49-F238E27FC236}">
                <a16:creationId xmlns:a16="http://schemas.microsoft.com/office/drawing/2014/main" id="{8AD8B236-E8E2-A9F3-6D87-24A2790AC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8835" y="0"/>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3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US" sz="2400" b="0" i="0" dirty="0">
                <a:effectLst/>
                <a:latin typeface="Inter"/>
              </a:rPr>
              <a:t>Renewable energy nowadays is one of the most important fields regarding energy production. As we all know the importance of this type of energy for the environment and future generations is extremely valuable. Hence, we decide to do a small analysis on the wind, solar and nuclear energy production on a small group of selected countries. As we know nuclear energy is not renewable source but we use it here to compare the production to the wind and solar energy production.</a:t>
            </a:r>
            <a:endParaRPr lang="en-IN" sz="2400" dirty="0"/>
          </a:p>
        </p:txBody>
      </p:sp>
      <p:pic>
        <p:nvPicPr>
          <p:cNvPr id="4" name="Picture 3" descr="Faculties - Best Private University in Telangana &amp; Andhra Pradesh | KLH">
            <a:extLst>
              <a:ext uri="{FF2B5EF4-FFF2-40B4-BE49-F238E27FC236}">
                <a16:creationId xmlns:a16="http://schemas.microsoft.com/office/drawing/2014/main" id="{F5BA2F85-26DE-30D1-4AB4-89B682DB8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26894"/>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7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11B7-72A1-FBE3-BA44-9322B50E5EC4}"/>
              </a:ext>
            </a:extLst>
          </p:cNvPr>
          <p:cNvSpPr>
            <a:spLocks noGrp="1"/>
          </p:cNvSpPr>
          <p:nvPr>
            <p:ph type="title"/>
          </p:nvPr>
        </p:nvSpPr>
        <p:spPr>
          <a:xfrm>
            <a:off x="2180019" y="1282132"/>
            <a:ext cx="9281160" cy="3520440"/>
          </a:xfrm>
        </p:spPr>
        <p:txBody>
          <a:bodyPr>
            <a:normAutofit/>
          </a:bodyPr>
          <a:lstStyle/>
          <a:p>
            <a:r>
              <a:rPr lang="en-IN" sz="5400" dirty="0"/>
              <a:t>DATASET TO BE USED</a:t>
            </a:r>
          </a:p>
        </p:txBody>
      </p:sp>
      <p:sp>
        <p:nvSpPr>
          <p:cNvPr id="3" name="Text Placeholder 2">
            <a:extLst>
              <a:ext uri="{FF2B5EF4-FFF2-40B4-BE49-F238E27FC236}">
                <a16:creationId xmlns:a16="http://schemas.microsoft.com/office/drawing/2014/main" id="{BD3587C1-F894-C009-E800-FFB302BCE61C}"/>
              </a:ext>
            </a:extLst>
          </p:cNvPr>
          <p:cNvSpPr>
            <a:spLocks noGrp="1"/>
          </p:cNvSpPr>
          <p:nvPr>
            <p:ph type="body" idx="1"/>
          </p:nvPr>
        </p:nvSpPr>
        <p:spPr/>
        <p:txBody>
          <a:bodyPr>
            <a:normAutofit fontScale="92500"/>
          </a:bodyPr>
          <a:lstStyle/>
          <a:p>
            <a:r>
              <a:rPr lang="en-IN" sz="2800" dirty="0"/>
              <a:t>https://www.kaggle.com/datasets/unitednations/international-energy-statistics?select=all_energy_statistics.csv</a:t>
            </a:r>
          </a:p>
        </p:txBody>
      </p:sp>
      <p:pic>
        <p:nvPicPr>
          <p:cNvPr id="4" name="Picture 3" descr="Faculties - Best Private University in Telangana &amp; Andhra Pradesh | KLH">
            <a:extLst>
              <a:ext uri="{FF2B5EF4-FFF2-40B4-BE49-F238E27FC236}">
                <a16:creationId xmlns:a16="http://schemas.microsoft.com/office/drawing/2014/main" id="{60DA1374-512C-5A85-58A5-B67E22D24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26894"/>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1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066800" y="2345526"/>
            <a:ext cx="10058400" cy="1706521"/>
          </a:xfrm>
        </p:spPr>
        <p:txBody>
          <a:bodyPr>
            <a:normAutofit/>
          </a:bodyPr>
          <a:lstStyle/>
          <a:p>
            <a:pPr marL="0" indent="0">
              <a:buNone/>
            </a:pPr>
            <a:r>
              <a:rPr lang="en-US" sz="2800" b="0" i="0" dirty="0">
                <a:effectLst/>
                <a:latin typeface="Inter"/>
              </a:rPr>
              <a:t>In conclusion, we try to open the door for further and deeper analysis regarding renewable energy and nonrenewable energy and do not pretend to make any predictions on the topic.</a:t>
            </a:r>
            <a:endParaRPr lang="en-IN" sz="2800" dirty="0"/>
          </a:p>
        </p:txBody>
      </p:sp>
      <p:pic>
        <p:nvPicPr>
          <p:cNvPr id="4" name="Picture 3" descr="Faculties - Best Private University in Telangana &amp; Andhra Pradesh | KLH">
            <a:extLst>
              <a:ext uri="{FF2B5EF4-FFF2-40B4-BE49-F238E27FC236}">
                <a16:creationId xmlns:a16="http://schemas.microsoft.com/office/drawing/2014/main" id="{DED5CA31-5F03-7493-6F5E-B710AFE46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835" y="0"/>
            <a:ext cx="1623165" cy="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3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124596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136</TotalTime>
  <Words>225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Inter</vt:lpstr>
      <vt:lpstr>Rockwell</vt:lpstr>
      <vt:lpstr>Rockwell Condensed</vt:lpstr>
      <vt:lpstr>Wingdings</vt:lpstr>
      <vt:lpstr>Wood Type</vt:lpstr>
      <vt:lpstr>GLOBAL TRADE ANALYSIS</vt:lpstr>
      <vt:lpstr>TABLE OF CONTENTS</vt:lpstr>
      <vt:lpstr>PROJECT AREA</vt:lpstr>
      <vt:lpstr>literature SURVEY</vt:lpstr>
      <vt:lpstr>PROBLEM STATEMENT</vt:lpstr>
      <vt:lpstr>DATASET TO BE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lenovo</dc:creator>
  <cp:lastModifiedBy>Shivani Patel</cp:lastModifiedBy>
  <cp:revision>6</cp:revision>
  <dcterms:created xsi:type="dcterms:W3CDTF">2022-08-08T15:26:00Z</dcterms:created>
  <dcterms:modified xsi:type="dcterms:W3CDTF">2022-08-09T04:04:38Z</dcterms:modified>
</cp:coreProperties>
</file>