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8" r:id="rId5"/>
    <p:sldId id="264" r:id="rId6"/>
    <p:sldId id="265" r:id="rId7"/>
    <p:sldId id="267"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FF9B-C0A3-43F3-9F02-C6C15341EAA4}"/>
              </a:ext>
            </a:extLst>
          </p:cNvPr>
          <p:cNvSpPr>
            <a:spLocks noGrp="1"/>
          </p:cNvSpPr>
          <p:nvPr>
            <p:ph type="ctrTitle"/>
          </p:nvPr>
        </p:nvSpPr>
        <p:spPr/>
        <p:txBody>
          <a:bodyPr/>
          <a:lstStyle/>
          <a:p>
            <a:r>
              <a:rPr lang="en-US" dirty="0"/>
              <a:t>Employee Management System </a:t>
            </a:r>
            <a:endParaRPr lang="en-IN" dirty="0"/>
          </a:p>
        </p:txBody>
      </p:sp>
      <p:sp>
        <p:nvSpPr>
          <p:cNvPr id="3" name="Subtitle 2">
            <a:extLst>
              <a:ext uri="{FF2B5EF4-FFF2-40B4-BE49-F238E27FC236}">
                <a16:creationId xmlns:a16="http://schemas.microsoft.com/office/drawing/2014/main" id="{A19EC605-0753-4A37-B01C-3AE8E69D7FC6}"/>
              </a:ext>
            </a:extLst>
          </p:cNvPr>
          <p:cNvSpPr>
            <a:spLocks noGrp="1"/>
          </p:cNvSpPr>
          <p:nvPr>
            <p:ph type="subTitle" idx="1"/>
          </p:nvPr>
        </p:nvSpPr>
        <p:spPr>
          <a:xfrm>
            <a:off x="2507671" y="3528288"/>
            <a:ext cx="6815669" cy="1320802"/>
          </a:xfrm>
        </p:spPr>
        <p:txBody>
          <a:bodyPr>
            <a:noAutofit/>
          </a:bodyPr>
          <a:lstStyle/>
          <a:p>
            <a:pPr marL="0" indent="0" algn="l">
              <a:buNone/>
            </a:pPr>
            <a:r>
              <a:rPr lang="en-US" sz="2000" dirty="0"/>
              <a:t>TEAM MEMBER</a:t>
            </a:r>
          </a:p>
          <a:p>
            <a:pPr marL="342900" indent="-342900" algn="l">
              <a:buFont typeface="Arial" panose="020B0604020202020204" pitchFamily="34" charset="0"/>
              <a:buChar char="•"/>
            </a:pPr>
            <a:r>
              <a:rPr lang="en-US" sz="2000" dirty="0" smtClean="0"/>
              <a:t>K . Deepthi(2010030450</a:t>
            </a:r>
            <a:r>
              <a:rPr lang="en-US" sz="2000" dirty="0"/>
              <a:t>)</a:t>
            </a:r>
          </a:p>
          <a:p>
            <a:pPr marL="342900" indent="-342900" algn="l">
              <a:buFont typeface="Arial" panose="020B0604020202020204" pitchFamily="34" charset="0"/>
              <a:buChar char="•"/>
            </a:pPr>
            <a:r>
              <a:rPr lang="en-US" sz="2000" dirty="0"/>
              <a:t>G . Pavan Reddy(2010030501)</a:t>
            </a:r>
          </a:p>
          <a:p>
            <a:pPr marL="342900" indent="-342900" algn="l">
              <a:buFont typeface="Arial" panose="020B0604020202020204" pitchFamily="34" charset="0"/>
              <a:buChar char="•"/>
            </a:pPr>
            <a:r>
              <a:rPr lang="en-US" sz="2000" dirty="0"/>
              <a:t>S. Padma Shree (2010030508)</a:t>
            </a:r>
            <a:endParaRPr lang="en-IN" sz="2000" dirty="0"/>
          </a:p>
        </p:txBody>
      </p:sp>
    </p:spTree>
    <p:extLst>
      <p:ext uri="{BB962C8B-B14F-4D97-AF65-F5344CB8AC3E}">
        <p14:creationId xmlns:p14="http://schemas.microsoft.com/office/powerpoint/2010/main" val="69539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42B6-8E2C-4413-997B-A660FCCF3BA6}"/>
              </a:ext>
            </a:extLst>
          </p:cNvPr>
          <p:cNvSpPr>
            <a:spLocks noGrp="1"/>
          </p:cNvSpPr>
          <p:nvPr>
            <p:ph type="title"/>
          </p:nvPr>
        </p:nvSpPr>
        <p:spPr/>
        <p:txBody>
          <a:bodyPr/>
          <a:lstStyle/>
          <a:p>
            <a:r>
              <a:rPr lang="en-US" b="1" dirty="0"/>
              <a:t>CONTENT</a:t>
            </a:r>
            <a:endParaRPr lang="en-IN" b="1" dirty="0"/>
          </a:p>
        </p:txBody>
      </p:sp>
      <p:sp>
        <p:nvSpPr>
          <p:cNvPr id="3" name="Content Placeholder 2">
            <a:extLst>
              <a:ext uri="{FF2B5EF4-FFF2-40B4-BE49-F238E27FC236}">
                <a16:creationId xmlns:a16="http://schemas.microsoft.com/office/drawing/2014/main" id="{52EFF2CB-C4B9-4C36-9191-1B3FE959F6D2}"/>
              </a:ext>
            </a:extLst>
          </p:cNvPr>
          <p:cNvSpPr>
            <a:spLocks noGrp="1"/>
          </p:cNvSpPr>
          <p:nvPr>
            <p:ph idx="1"/>
          </p:nvPr>
        </p:nvSpPr>
        <p:spPr>
          <a:xfrm>
            <a:off x="1295401" y="2533650"/>
            <a:ext cx="9601196" cy="3342218"/>
          </a:xfrm>
        </p:spPr>
        <p:txBody>
          <a:bodyPr>
            <a:normAutofit/>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Aim of the </a:t>
            </a:r>
            <a:r>
              <a:rPr lang="en-US" sz="2000" dirty="0" smtClean="0">
                <a:latin typeface="Times New Roman" panose="02020603050405020304" pitchFamily="18" charset="0"/>
                <a:cs typeface="Times New Roman" panose="02020603050405020304" pitchFamily="18" charset="0"/>
              </a:rPr>
              <a:t>Project</a:t>
            </a:r>
          </a:p>
          <a:p>
            <a:r>
              <a:rPr lang="en-US" sz="2000" dirty="0" smtClean="0">
                <a:latin typeface="Times New Roman" panose="02020603050405020304" pitchFamily="18" charset="0"/>
                <a:cs typeface="Times New Roman" panose="02020603050405020304" pitchFamily="18" charset="0"/>
              </a:rPr>
              <a:t>Work Allocation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Survey</a:t>
            </a:r>
          </a:p>
          <a:p>
            <a:r>
              <a:rPr lang="en-US" sz="2000" dirty="0" smtClean="0">
                <a:latin typeface="Times New Roman" panose="02020603050405020304" pitchFamily="18" charset="0"/>
                <a:cs typeface="Times New Roman" panose="02020603050405020304" pitchFamily="18" charset="0"/>
              </a:rPr>
              <a:t>GitHub Setup</a:t>
            </a:r>
          </a:p>
          <a:p>
            <a:r>
              <a:rPr lang="en-US" sz="2000" dirty="0" smtClean="0">
                <a:latin typeface="Times New Roman" panose="02020603050405020304" pitchFamily="18" charset="0"/>
                <a:cs typeface="Times New Roman" panose="02020603050405020304" pitchFamily="18" charset="0"/>
              </a:rPr>
              <a:t>Conclusion</a:t>
            </a:r>
          </a:p>
          <a:p>
            <a:r>
              <a:rPr lang="en-IN" sz="2000" dirty="0" smtClean="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97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7A46-A01B-4A19-A599-48892A4ED5EE}"/>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63092CD6-4883-4C35-BD69-45CD694A0A33}"/>
              </a:ext>
            </a:extLst>
          </p:cNvPr>
          <p:cNvSpPr>
            <a:spLocks noGrp="1"/>
          </p:cNvSpPr>
          <p:nvPr>
            <p:ph idx="1"/>
          </p:nvPr>
        </p:nvSpPr>
        <p:spPr/>
        <p:txBody>
          <a:bodyPr>
            <a:normAutofit fontScale="70000" lnSpcReduction="20000"/>
          </a:bodyPr>
          <a:lstStyle/>
          <a:p>
            <a:r>
              <a:rPr lang="en-US" sz="2600" dirty="0" smtClean="0">
                <a:latin typeface="Times New Roman" panose="02020603050405020304" pitchFamily="18" charset="0"/>
                <a:cs typeface="Times New Roman" panose="02020603050405020304" pitchFamily="18" charset="0"/>
              </a:rPr>
              <a:t>Employee </a:t>
            </a:r>
            <a:r>
              <a:rPr lang="en-US" sz="2600" dirty="0">
                <a:latin typeface="Times New Roman" panose="02020603050405020304" pitchFamily="18" charset="0"/>
                <a:cs typeface="Times New Roman" panose="02020603050405020304" pitchFamily="18" charset="0"/>
              </a:rPr>
              <a:t>Management System is a distributed application developed to maintain the details of employee working in any organization.</a:t>
            </a:r>
          </a:p>
          <a:p>
            <a:r>
              <a:rPr lang="en-US" sz="2600" dirty="0">
                <a:latin typeface="Times New Roman" panose="02020603050405020304" pitchFamily="18" charset="0"/>
                <a:cs typeface="Times New Roman" panose="02020603050405020304" pitchFamily="18" charset="0"/>
              </a:rPr>
              <a:t>The EMS has been developed to override the problem prevailing in the practicing manual system.</a:t>
            </a:r>
          </a:p>
          <a:p>
            <a:r>
              <a:rPr lang="en-US" sz="2600" dirty="0">
                <a:latin typeface="Times New Roman" panose="02020603050405020304" pitchFamily="18" charset="0"/>
                <a:cs typeface="Times New Roman" panose="02020603050405020304" pitchFamily="18" charset="0"/>
              </a:rPr>
              <a:t>It maintains the information about the personal and official details of the employees.</a:t>
            </a:r>
          </a:p>
          <a:p>
            <a:r>
              <a:rPr lang="en-US" sz="2600" dirty="0">
                <a:latin typeface="Times New Roman" panose="02020603050405020304" pitchFamily="18" charset="0"/>
                <a:cs typeface="Times New Roman" panose="02020603050405020304" pitchFamily="18" charset="0"/>
              </a:rPr>
              <a:t>The idea of EMS mainly aims to maintain the database of the employees working in an institute with their profile, leaves and reports with a facility to edit and update it. The EMS project facilitates user as per their hierarchy and grants privilege to them accordingly. Our Project aims in designing EMS which could effectively maintain a database which has the details of the staff such as their name, unique id, image, designation, date of joining , qualification and certification , journals published etc. EMS is a well detail processing which provides updated records of the employees also accumulated leaves. EMS allows the users to register basic data in a very simple and easy way and the admin can access the stored, analysis and then generate the customize report.</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9657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Allocation</a:t>
            </a:r>
            <a:endParaRPr lang="en-US" dirty="0"/>
          </a:p>
        </p:txBody>
      </p:sp>
      <p:sp>
        <p:nvSpPr>
          <p:cNvPr id="3" name="Content Placeholder 2"/>
          <p:cNvSpPr>
            <a:spLocks noGrp="1"/>
          </p:cNvSpPr>
          <p:nvPr>
            <p:ph idx="1"/>
          </p:nvPr>
        </p:nvSpPr>
        <p:spPr/>
        <p:txBody>
          <a:bodyPr>
            <a:normAutofit/>
          </a:bodyPr>
          <a:lstStyle/>
          <a:p>
            <a:r>
              <a:rPr lang="en-US" sz="2600" dirty="0" smtClean="0">
                <a:solidFill>
                  <a:srgbClr val="0070C0"/>
                </a:solidFill>
              </a:rPr>
              <a:t>G. Pavan Reddy:- Information collection, Frontend</a:t>
            </a:r>
          </a:p>
          <a:p>
            <a:r>
              <a:rPr lang="en-US" sz="2600" dirty="0" smtClean="0">
                <a:solidFill>
                  <a:srgbClr val="0070C0"/>
                </a:solidFill>
              </a:rPr>
              <a:t>Padma Shree:- Frontend, Backend</a:t>
            </a:r>
          </a:p>
          <a:p>
            <a:r>
              <a:rPr lang="en-US" sz="2600" dirty="0" smtClean="0">
                <a:solidFill>
                  <a:srgbClr val="0070C0"/>
                </a:solidFill>
              </a:rPr>
              <a:t>Deepthi Sri:- Database Connectivity</a:t>
            </a:r>
            <a:endParaRPr lang="en-US" sz="2600" dirty="0">
              <a:solidFill>
                <a:srgbClr val="0070C0"/>
              </a:solidFill>
            </a:endParaRPr>
          </a:p>
        </p:txBody>
      </p:sp>
    </p:spTree>
    <p:extLst>
      <p:ext uri="{BB962C8B-B14F-4D97-AF65-F5344CB8AC3E}">
        <p14:creationId xmlns:p14="http://schemas.microsoft.com/office/powerpoint/2010/main" val="207545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0983-7112-B322-03EE-4F03E0B9EA8C}"/>
              </a:ext>
            </a:extLst>
          </p:cNvPr>
          <p:cNvSpPr>
            <a:spLocks noGrp="1"/>
          </p:cNvSpPr>
          <p:nvPr>
            <p:ph type="title"/>
          </p:nvPr>
        </p:nvSpPr>
        <p:spPr>
          <a:xfrm>
            <a:off x="3266210" y="0"/>
            <a:ext cx="5659580" cy="443346"/>
          </a:xfrm>
        </p:spPr>
        <p:txBody>
          <a:bodyPr>
            <a:normAutofit fontScale="90000"/>
          </a:bodyPr>
          <a:lstStyle/>
          <a:p>
            <a:r>
              <a:rPr lang="en-IN" dirty="0">
                <a:solidFill>
                  <a:schemeClr val="bg1"/>
                </a:solidFill>
              </a:rPr>
              <a:t>Literature</a:t>
            </a:r>
            <a:r>
              <a:rPr lang="en-IN" dirty="0"/>
              <a:t> </a:t>
            </a:r>
            <a:r>
              <a:rPr lang="en-IN" dirty="0">
                <a:solidFill>
                  <a:schemeClr val="bg1"/>
                </a:solidFill>
              </a:rPr>
              <a:t>Survey</a:t>
            </a:r>
          </a:p>
        </p:txBody>
      </p:sp>
      <p:sp>
        <p:nvSpPr>
          <p:cNvPr id="6" name="Content Placeholder 5"/>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444107E-7D60-6EFF-117D-EB466770E678}"/>
              </a:ext>
            </a:extLst>
          </p:cNvPr>
          <p:cNvPicPr>
            <a:picLocks noChangeAspect="1"/>
          </p:cNvPicPr>
          <p:nvPr/>
        </p:nvPicPr>
        <p:blipFill>
          <a:blip r:embed="rId2"/>
          <a:stretch>
            <a:fillRect/>
          </a:stretch>
        </p:blipFill>
        <p:spPr>
          <a:xfrm>
            <a:off x="585927" y="612024"/>
            <a:ext cx="10839634" cy="5687219"/>
          </a:xfrm>
          <a:prstGeom prst="rect">
            <a:avLst/>
          </a:prstGeom>
        </p:spPr>
      </p:pic>
    </p:spTree>
    <p:extLst>
      <p:ext uri="{BB962C8B-B14F-4D97-AF65-F5344CB8AC3E}">
        <p14:creationId xmlns:p14="http://schemas.microsoft.com/office/powerpoint/2010/main" val="2068747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0E65-1FFB-2C4C-6E58-E3D91E53F511}"/>
              </a:ext>
            </a:extLst>
          </p:cNvPr>
          <p:cNvSpPr>
            <a:spLocks noGrp="1"/>
          </p:cNvSpPr>
          <p:nvPr>
            <p:ph type="title"/>
          </p:nvPr>
        </p:nvSpPr>
        <p:spPr>
          <a:xfrm>
            <a:off x="1221511" y="520314"/>
            <a:ext cx="9601196" cy="1303867"/>
          </a:xfrm>
        </p:spPr>
        <p:txBody>
          <a:bodyPr/>
          <a:lstStyle/>
          <a:p>
            <a:r>
              <a:rPr lang="en-IN" dirty="0"/>
              <a:t>GitHub Setup</a:t>
            </a:r>
          </a:p>
        </p:txBody>
      </p:sp>
      <p:pic>
        <p:nvPicPr>
          <p:cNvPr id="5" name="Content Placeholder 4">
            <a:extLst>
              <a:ext uri="{FF2B5EF4-FFF2-40B4-BE49-F238E27FC236}">
                <a16:creationId xmlns:a16="http://schemas.microsoft.com/office/drawing/2014/main" id="{E220F7FD-D69A-5435-9DDB-B0522C8F432A}"/>
              </a:ext>
            </a:extLst>
          </p:cNvPr>
          <p:cNvPicPr>
            <a:picLocks noGrp="1" noChangeAspect="1"/>
          </p:cNvPicPr>
          <p:nvPr>
            <p:ph idx="1"/>
          </p:nvPr>
        </p:nvPicPr>
        <p:blipFill>
          <a:blip r:embed="rId2"/>
          <a:stretch>
            <a:fillRect/>
          </a:stretch>
        </p:blipFill>
        <p:spPr>
          <a:xfrm>
            <a:off x="628073" y="1542473"/>
            <a:ext cx="10917382" cy="4690665"/>
          </a:xfrm>
        </p:spPr>
      </p:pic>
    </p:spTree>
    <p:extLst>
      <p:ext uri="{BB962C8B-B14F-4D97-AF65-F5344CB8AC3E}">
        <p14:creationId xmlns:p14="http://schemas.microsoft.com/office/powerpoint/2010/main" val="114618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CC53-0670-8491-3FFA-6C947F22F5E4}"/>
              </a:ext>
            </a:extLst>
          </p:cNvPr>
          <p:cNvSpPr>
            <a:spLocks noGrp="1"/>
          </p:cNvSpPr>
          <p:nvPr>
            <p:ph type="title"/>
          </p:nvPr>
        </p:nvSpPr>
        <p:spPr/>
        <p:txBody>
          <a:bodyPr/>
          <a:lstStyle/>
          <a:p>
            <a:r>
              <a:rPr lang="en-IN" dirty="0"/>
              <a:t>CONCLUSION</a:t>
            </a:r>
          </a:p>
        </p:txBody>
      </p:sp>
      <p:sp>
        <p:nvSpPr>
          <p:cNvPr id="5" name="Content Placeholder 4"/>
          <p:cNvSpPr>
            <a:spLocks noGrp="1"/>
          </p:cNvSpPr>
          <p:nvPr>
            <p:ph idx="1"/>
          </p:nvPr>
        </p:nvSpPr>
        <p:spPr>
          <a:xfrm>
            <a:off x="1295402" y="2586182"/>
            <a:ext cx="9601196" cy="3389745"/>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sz="2000" dirty="0"/>
          </a:p>
        </p:txBody>
      </p:sp>
      <p:sp>
        <p:nvSpPr>
          <p:cNvPr id="6" name="TextBox 5">
            <a:extLst>
              <a:ext uri="{FF2B5EF4-FFF2-40B4-BE49-F238E27FC236}">
                <a16:creationId xmlns:a16="http://schemas.microsoft.com/office/drawing/2014/main" id="{9BE4C986-74B3-ADD9-AFB1-C0FD8E171396}"/>
              </a:ext>
            </a:extLst>
          </p:cNvPr>
          <p:cNvSpPr txBox="1"/>
          <p:nvPr/>
        </p:nvSpPr>
        <p:spPr>
          <a:xfrm>
            <a:off x="1926454" y="2948177"/>
            <a:ext cx="8744505"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idea of EMS mainly aims to maintain the database of the employees working in an institute with their profile, leaves and reports with a facility to edit and update it. The EMS project facilitates user as per their hierarchy and grants privilege to them accordingly. Our Project aims in designing EMS which could effectively maintain a database which has the details of the staff such as their name, unique id, image, designation, date of joining , qualification and certification , journals published etc. EMS is a well detail processing which provides updated records of the employees also accumulated leaves. EMS allows the users to register basic data in a very simple and easy way and the admin can access the stored, analysis and then generate the customize report.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CC53-0670-8491-3FFA-6C947F22F5E4}"/>
              </a:ext>
            </a:extLst>
          </p:cNvPr>
          <p:cNvSpPr>
            <a:spLocks noGrp="1"/>
          </p:cNvSpPr>
          <p:nvPr>
            <p:ph type="title"/>
          </p:nvPr>
        </p:nvSpPr>
        <p:spPr/>
        <p:txBody>
          <a:bodyPr/>
          <a:lstStyle/>
          <a:p>
            <a:r>
              <a:rPr lang="en-IN" dirty="0"/>
              <a:t>REFERENCES</a:t>
            </a:r>
          </a:p>
        </p:txBody>
      </p:sp>
      <p:sp>
        <p:nvSpPr>
          <p:cNvPr id="5" name="Content Placeholder 4"/>
          <p:cNvSpPr>
            <a:spLocks noGrp="1"/>
          </p:cNvSpPr>
          <p:nvPr>
            <p:ph idx="1"/>
          </p:nvPr>
        </p:nvSpPr>
        <p:spPr>
          <a:xfrm>
            <a:off x="1295402" y="2586182"/>
            <a:ext cx="9601196" cy="3389745"/>
          </a:xfrm>
        </p:spPr>
        <p:txBody>
          <a:bodyPr>
            <a:normAutofit fontScale="92500" lnSpcReduction="10000"/>
          </a:bodyPr>
          <a:lstStyle/>
          <a:p>
            <a:pPr>
              <a:buFont typeface="Wingdings" panose="05000000000000000000" pitchFamily="2" charset="2"/>
              <a:buChar char="Ø"/>
            </a:pPr>
            <a:r>
              <a:rPr lang="en-US" sz="2200" dirty="0"/>
              <a:t>Kamatkar, Sadhana J., Amarapali Tayade, Amelec Viloria, and Ana Hernández-Chacin. "Application of classification technique of data mining for employee management system." In </a:t>
            </a:r>
            <a:r>
              <a:rPr lang="en-US" sz="2200" i="1" dirty="0"/>
              <a:t>International conference on data mining and big data</a:t>
            </a:r>
            <a:r>
              <a:rPr lang="en-US" sz="2200" dirty="0"/>
              <a:t>, pp. 434-444. Springer, Cham, 2019.</a:t>
            </a:r>
          </a:p>
          <a:p>
            <a:pPr>
              <a:buFont typeface="Wingdings" panose="05000000000000000000" pitchFamily="2" charset="2"/>
              <a:buChar char="Ø"/>
            </a:pPr>
            <a:r>
              <a:rPr lang="en-US" sz="2200" dirty="0"/>
              <a:t>Blount, Yvette. "Employee management and service provision: a conceptual framework." </a:t>
            </a:r>
            <a:r>
              <a:rPr lang="en-US" sz="2200" i="1" dirty="0"/>
              <a:t>Information Technology &amp; People</a:t>
            </a:r>
            <a:r>
              <a:rPr lang="en-US" sz="2200" dirty="0"/>
              <a:t> 24, no. 2 (2011): 134-157.</a:t>
            </a:r>
          </a:p>
          <a:p>
            <a:pPr>
              <a:buFont typeface="Wingdings" panose="05000000000000000000" pitchFamily="2" charset="2"/>
              <a:buChar char="Ø"/>
            </a:pPr>
            <a:r>
              <a:rPr lang="en-US" sz="2200" dirty="0"/>
              <a:t>Becker, Karen, Nicholas Antuar, and Cherie Everett. "Implementing an employee performance management system in a nonprofit organization." </a:t>
            </a:r>
            <a:r>
              <a:rPr lang="en-US" sz="2200" i="1" dirty="0"/>
              <a:t>Nonprofit management and leadership</a:t>
            </a:r>
            <a:r>
              <a:rPr lang="en-US" sz="2200" dirty="0"/>
              <a:t> 21, no. 3 (2017): 255-271.</a:t>
            </a:r>
          </a:p>
          <a:p>
            <a:pPr>
              <a:buFont typeface="Wingdings" panose="05000000000000000000" pitchFamily="2" charset="2"/>
              <a:buChar char="Ø"/>
            </a:pPr>
            <a:r>
              <a:rPr lang="en-US" sz="2200" dirty="0"/>
              <a:t>Bartram, Timothy. "Employee management systems and organizational contexts: a population ecology approach." </a:t>
            </a:r>
            <a:r>
              <a:rPr lang="en-US" sz="2200" i="1" dirty="0"/>
              <a:t>Management Research Review</a:t>
            </a:r>
            <a:r>
              <a:rPr lang="en-US" sz="2200" dirty="0"/>
              <a:t> (2011).</a:t>
            </a:r>
          </a:p>
          <a:p>
            <a:pPr>
              <a:buFont typeface="Wingdings" panose="05000000000000000000" pitchFamily="2" charset="2"/>
              <a:buChar char="Ø"/>
            </a:pPr>
            <a:endParaRPr lang="en-US"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29193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889</TotalTime>
  <Words>422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Garamond</vt:lpstr>
      <vt:lpstr>Times New Roman</vt:lpstr>
      <vt:lpstr>Wingdings</vt:lpstr>
      <vt:lpstr>Organic</vt:lpstr>
      <vt:lpstr>Employee Management System </vt:lpstr>
      <vt:lpstr>CONTENT</vt:lpstr>
      <vt:lpstr>INTRODUCTION </vt:lpstr>
      <vt:lpstr>Work Allocation</vt:lpstr>
      <vt:lpstr>Literature Survey</vt:lpstr>
      <vt:lpstr>GitHub Setup</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Deepthi Sri Kumbham</dc:creator>
  <cp:lastModifiedBy>DEEPTHI</cp:lastModifiedBy>
  <cp:revision>40</cp:revision>
  <dcterms:created xsi:type="dcterms:W3CDTF">2021-06-18T03:08:53Z</dcterms:created>
  <dcterms:modified xsi:type="dcterms:W3CDTF">2022-10-29T16:08:18Z</dcterms:modified>
</cp:coreProperties>
</file>