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2" r:id="rId5"/>
    <p:sldId id="283" r:id="rId6"/>
    <p:sldId id="28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98" d="100"/>
          <a:sy n="98" d="100"/>
        </p:scale>
        <p:origin x="54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030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2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VULNERABILITY ASSESSMENT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How To Perform Vulnerability Assessment For Network Security | PurpleSec">
            <a:extLst>
              <a:ext uri="{FF2B5EF4-FFF2-40B4-BE49-F238E27FC236}">
                <a16:creationId xmlns:a16="http://schemas.microsoft.com/office/drawing/2014/main" id="{C2FDD945-243E-A5F1-00C8-E6063C312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5" y="1679995"/>
            <a:ext cx="6253164" cy="351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87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56" y="2514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VULNERABILITY ASSESSMENT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AC4058-2D45-C20E-F78F-C3024D88A3F7}"/>
              </a:ext>
            </a:extLst>
          </p:cNvPr>
          <p:cNvSpPr txBox="1"/>
          <p:nvPr/>
        </p:nvSpPr>
        <p:spPr>
          <a:xfrm>
            <a:off x="654382" y="1555779"/>
            <a:ext cx="113368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vulnerability analysis is a review that focuses on security-relevant issues that either moderately or severely impact the security of the product or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security scanning process consists of four steps: testing, analysis, assessment and remediation.</a:t>
            </a:r>
          </a:p>
          <a:p>
            <a:r>
              <a:rPr lang="en-US" b="1" dirty="0"/>
              <a:t>1. Vulnerability identification (testing)</a:t>
            </a:r>
          </a:p>
          <a:p>
            <a:r>
              <a:rPr lang="en-US" dirty="0"/>
              <a:t>  The objective of this step is to draft a comprehensive list of an application’s </a:t>
            </a:r>
            <a:r>
              <a:rPr lang="en-US" dirty="0" err="1"/>
              <a:t>vulnerabilities.It</a:t>
            </a:r>
            <a:r>
              <a:rPr lang="en-US" dirty="0"/>
              <a:t> can be tested by     scanning them with automated tools, or testing and evaluating them manually.</a:t>
            </a: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Inter"/>
              </a:rPr>
              <a:t>2. Vulnerability analysis</a:t>
            </a:r>
          </a:p>
          <a:p>
            <a:r>
              <a:rPr lang="en-IN" b="1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The objective of this step is to identify the source and root cause of the vulnerabilities. For example, the root cause of a vulnerability could be an old version of an open source library. This provides a clear path for remediation.</a:t>
            </a: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Inter"/>
              </a:rPr>
              <a:t>3. Risk assessment</a:t>
            </a:r>
          </a:p>
          <a:p>
            <a:r>
              <a:rPr lang="en-US" dirty="0">
                <a:solidFill>
                  <a:srgbClr val="000000"/>
                </a:solidFill>
                <a:latin typeface="Inter"/>
              </a:rPr>
              <a:t>  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The objective of this step is the prioritizing of vulnerabilities. t involves security analysts assigning a rank or severity score to each vulnerability, based on such factors as: What data is at risk,</a:t>
            </a:r>
            <a:r>
              <a:rPr lang="en-IN" b="0" i="0" dirty="0">
                <a:solidFill>
                  <a:srgbClr val="000000"/>
                </a:solidFill>
                <a:effectLst/>
                <a:latin typeface="Inter"/>
              </a:rPr>
              <a:t> Severity of an attack.</a:t>
            </a: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Inter"/>
              </a:rPr>
              <a:t>4. Remediation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The objective of this step is the closing of security gaps. Specific remediation steps might include: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Introduction of new security procedures, measures or tools.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The updating of operational or configuration changes.</a:t>
            </a:r>
          </a:p>
          <a:p>
            <a:endParaRPr lang="en-IN" b="1" i="0" dirty="0">
              <a:solidFill>
                <a:srgbClr val="000000"/>
              </a:solidFill>
              <a:effectLst/>
              <a:latin typeface="Inte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794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09BA-BCA7-B554-085A-CF379F13C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Inter"/>
              </a:rPr>
              <a:t>Vulnerability assessment tools</a:t>
            </a:r>
            <a:br>
              <a:rPr lang="en-IN" b="1" i="0" dirty="0">
                <a:solidFill>
                  <a:srgbClr val="000000"/>
                </a:solidFill>
                <a:effectLst/>
                <a:latin typeface="Inte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9709B-67B5-DB8A-A864-996889AED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85790"/>
            <a:ext cx="11029615" cy="4289560"/>
          </a:xfrm>
        </p:spPr>
        <p:txBody>
          <a:bodyPr/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Vulnerability assessment tools are designed to automatically scan for new and existing threats that can target your application. Types of tools include: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Web application scanners that test for and simulate known attack patterns.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Protocol scanners that search for vulnerable protocols, ports and network services.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Network scanners that help visualize networks and discover warning signals like stray IP addresses, spoofed packets and suspicious packet generation from a single IP address.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0853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Override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2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{988745F5-1508-4DCC-8438-074DFF095CBE}tf11964407_win32</Template>
  <TotalTime>67</TotalTime>
  <Words>306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Franklin Gothic Book</vt:lpstr>
      <vt:lpstr>Franklin Gothic Demi</vt:lpstr>
      <vt:lpstr>Inter</vt:lpstr>
      <vt:lpstr>Wingdings 2</vt:lpstr>
      <vt:lpstr>DividendVTI</vt:lpstr>
      <vt:lpstr>VULNERABILITY ASSESSMENT </vt:lpstr>
      <vt:lpstr>VULNERABILITY ASSESSMENT</vt:lpstr>
      <vt:lpstr>Vulnerability assessment tools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VULNERABILITY ASSESSMENT </dc:title>
  <dc:creator>SRI TEJA KALE .</dc:creator>
  <cp:lastModifiedBy>SRI TEJA KALE .</cp:lastModifiedBy>
  <cp:revision>1</cp:revision>
  <dcterms:created xsi:type="dcterms:W3CDTF">2022-07-28T08:35:30Z</dcterms:created>
  <dcterms:modified xsi:type="dcterms:W3CDTF">2022-07-28T09:42:33Z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