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1" r:id="rId5"/>
    <p:sldId id="265" r:id="rId6"/>
    <p:sldId id="267" r:id="rId7"/>
    <p:sldId id="262" r:id="rId8"/>
    <p:sldId id="26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YYAPU sai vamsi" userId="0c3bf7c0040a0a8c" providerId="LiveId" clId="{F42DB615-13C6-4267-95A9-697F943585D9}"/>
    <pc:docChg chg="custSel addSld delSld modSld">
      <pc:chgData name="VIYYAPU sai vamsi" userId="0c3bf7c0040a0a8c" providerId="LiveId" clId="{F42DB615-13C6-4267-95A9-697F943585D9}" dt="2022-02-22T02:18:33.177" v="436"/>
      <pc:docMkLst>
        <pc:docMk/>
      </pc:docMkLst>
      <pc:sldChg chg="modSp">
        <pc:chgData name="VIYYAPU sai vamsi" userId="0c3bf7c0040a0a8c" providerId="LiveId" clId="{F42DB615-13C6-4267-95A9-697F943585D9}" dt="2022-02-22T02:18:33.177" v="436"/>
        <pc:sldMkLst>
          <pc:docMk/>
          <pc:sldMk cId="1609624719" sldId="256"/>
        </pc:sldMkLst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1609624719" sldId="256"/>
            <ac:spMk id="2" creationId="{1746DB55-914B-497C-B8D4-3B38C06F2CFA}"/>
          </ac:spMkLst>
        </pc:spChg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1609624719" sldId="256"/>
            <ac:spMk id="3" creationId="{94C7D497-FBD2-41B4-9AB6-667DBBC00F6C}"/>
          </ac:spMkLst>
        </pc:spChg>
      </pc:sldChg>
      <pc:sldChg chg="modSp">
        <pc:chgData name="VIYYAPU sai vamsi" userId="0c3bf7c0040a0a8c" providerId="LiveId" clId="{F42DB615-13C6-4267-95A9-697F943585D9}" dt="2022-02-22T02:18:33.177" v="436"/>
        <pc:sldMkLst>
          <pc:docMk/>
          <pc:sldMk cId="2154785900" sldId="257"/>
        </pc:sldMkLst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2154785900" sldId="257"/>
            <ac:spMk id="2" creationId="{A409BB47-222F-457D-8EB9-889DB91AF312}"/>
          </ac:spMkLst>
        </pc:spChg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2154785900" sldId="257"/>
            <ac:spMk id="3" creationId="{72F186C3-2BEF-44B8-BEAC-2C226DA17AAA}"/>
          </ac:spMkLst>
        </pc:spChg>
      </pc:sldChg>
      <pc:sldChg chg="modSp mod">
        <pc:chgData name="VIYYAPU sai vamsi" userId="0c3bf7c0040a0a8c" providerId="LiveId" clId="{F42DB615-13C6-4267-95A9-697F943585D9}" dt="2022-02-22T02:18:33.177" v="436"/>
        <pc:sldMkLst>
          <pc:docMk/>
          <pc:sldMk cId="2831403264" sldId="258"/>
        </pc:sldMkLst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2831403264" sldId="258"/>
            <ac:spMk id="2" creationId="{09C9F392-18DB-41CE-9F20-2B152A50969A}"/>
          </ac:spMkLst>
        </pc:spChg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2831403264" sldId="258"/>
            <ac:spMk id="3" creationId="{4C5B31D4-261C-487C-9D87-560C85E33337}"/>
          </ac:spMkLst>
        </pc:spChg>
      </pc:sldChg>
      <pc:sldChg chg="modSp mod">
        <pc:chgData name="VIYYAPU sai vamsi" userId="0c3bf7c0040a0a8c" providerId="LiveId" clId="{F42DB615-13C6-4267-95A9-697F943585D9}" dt="2022-02-22T02:18:33.177" v="436"/>
        <pc:sldMkLst>
          <pc:docMk/>
          <pc:sldMk cId="3801497164" sldId="259"/>
        </pc:sldMkLst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3801497164" sldId="259"/>
            <ac:spMk id="2" creationId="{F7DFEE38-CB07-4A4C-B3BA-BA221007426C}"/>
          </ac:spMkLst>
        </pc:spChg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3801497164" sldId="259"/>
            <ac:spMk id="3" creationId="{CFB885DC-9D3D-4D09-A4E7-39FDD23825CB}"/>
          </ac:spMkLst>
        </pc:spChg>
      </pc:sldChg>
      <pc:sldChg chg="modSp mod">
        <pc:chgData name="VIYYAPU sai vamsi" userId="0c3bf7c0040a0a8c" providerId="LiveId" clId="{F42DB615-13C6-4267-95A9-697F943585D9}" dt="2022-02-22T02:18:33.177" v="436"/>
        <pc:sldMkLst>
          <pc:docMk/>
          <pc:sldMk cId="2500748885" sldId="260"/>
        </pc:sldMkLst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2500748885" sldId="260"/>
            <ac:spMk id="2" creationId="{9979962D-09F9-4E21-9800-D52928FC54A4}"/>
          </ac:spMkLst>
        </pc:spChg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2500748885" sldId="260"/>
            <ac:spMk id="3" creationId="{62D54A0A-2A96-4017-8E44-E6F653719F76}"/>
          </ac:spMkLst>
        </pc:spChg>
      </pc:sldChg>
      <pc:sldChg chg="modSp mod">
        <pc:chgData name="VIYYAPU sai vamsi" userId="0c3bf7c0040a0a8c" providerId="LiveId" clId="{F42DB615-13C6-4267-95A9-697F943585D9}" dt="2022-02-22T02:18:33.177" v="436"/>
        <pc:sldMkLst>
          <pc:docMk/>
          <pc:sldMk cId="1485727147" sldId="261"/>
        </pc:sldMkLst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1485727147" sldId="261"/>
            <ac:spMk id="2" creationId="{7288923C-0F4E-499D-A06F-5D14EFB99EBB}"/>
          </ac:spMkLst>
        </pc:spChg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1485727147" sldId="261"/>
            <ac:spMk id="3" creationId="{5489FD13-9DEB-435D-8BC4-6F38599FB0CC}"/>
          </ac:spMkLst>
        </pc:spChg>
      </pc:sldChg>
      <pc:sldChg chg="modSp mod">
        <pc:chgData name="VIYYAPU sai vamsi" userId="0c3bf7c0040a0a8c" providerId="LiveId" clId="{F42DB615-13C6-4267-95A9-697F943585D9}" dt="2022-02-22T02:18:33.177" v="436"/>
        <pc:sldMkLst>
          <pc:docMk/>
          <pc:sldMk cId="2167097599" sldId="262"/>
        </pc:sldMkLst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2167097599" sldId="262"/>
            <ac:spMk id="2" creationId="{B57F91EE-C012-42E7-A648-B3F0E750013B}"/>
          </ac:spMkLst>
        </pc:spChg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2167097599" sldId="262"/>
            <ac:spMk id="3" creationId="{F4B843C6-E6A2-410D-B237-C06D71399A35}"/>
          </ac:spMkLst>
        </pc:spChg>
      </pc:sldChg>
      <pc:sldChg chg="del">
        <pc:chgData name="VIYYAPU sai vamsi" userId="0c3bf7c0040a0a8c" providerId="LiveId" clId="{F42DB615-13C6-4267-95A9-697F943585D9}" dt="2022-02-22T02:07:23.082" v="228" actId="47"/>
        <pc:sldMkLst>
          <pc:docMk/>
          <pc:sldMk cId="485181844" sldId="263"/>
        </pc:sldMkLst>
      </pc:sldChg>
      <pc:sldChg chg="addSp delSp modSp">
        <pc:chgData name="VIYYAPU sai vamsi" userId="0c3bf7c0040a0a8c" providerId="LiveId" clId="{F42DB615-13C6-4267-95A9-697F943585D9}" dt="2022-02-22T02:18:33.177" v="436"/>
        <pc:sldMkLst>
          <pc:docMk/>
          <pc:sldMk cId="35082171" sldId="264"/>
        </pc:sldMkLst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35082171" sldId="264"/>
            <ac:spMk id="2" creationId="{1AE1C682-E617-474F-AC6C-B20AAEA97D59}"/>
          </ac:spMkLst>
        </pc:spChg>
        <pc:spChg chg="del">
          <ac:chgData name="VIYYAPU sai vamsi" userId="0c3bf7c0040a0a8c" providerId="LiveId" clId="{F42DB615-13C6-4267-95A9-697F943585D9}" dt="2022-02-22T02:17:34.661" v="435" actId="931"/>
          <ac:spMkLst>
            <pc:docMk/>
            <pc:sldMk cId="35082171" sldId="264"/>
            <ac:spMk id="3" creationId="{8954112C-5E78-4E70-8DE3-5B9607318341}"/>
          </ac:spMkLst>
        </pc:spChg>
        <pc:picChg chg="add mod">
          <ac:chgData name="VIYYAPU sai vamsi" userId="0c3bf7c0040a0a8c" providerId="LiveId" clId="{F42DB615-13C6-4267-95A9-697F943585D9}" dt="2022-02-22T02:18:33.177" v="436"/>
          <ac:picMkLst>
            <pc:docMk/>
            <pc:sldMk cId="35082171" sldId="264"/>
            <ac:picMk id="5" creationId="{9FC7A376-DBD6-4318-8F86-75455E9E20E4}"/>
          </ac:picMkLst>
        </pc:picChg>
      </pc:sldChg>
      <pc:sldChg chg="modSp new mod">
        <pc:chgData name="VIYYAPU sai vamsi" userId="0c3bf7c0040a0a8c" providerId="LiveId" clId="{F42DB615-13C6-4267-95A9-697F943585D9}" dt="2022-02-22T02:18:33.177" v="436"/>
        <pc:sldMkLst>
          <pc:docMk/>
          <pc:sldMk cId="4277799466" sldId="265"/>
        </pc:sldMkLst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4277799466" sldId="265"/>
            <ac:spMk id="2" creationId="{26A6FEAC-2FEE-4F2A-8889-8F08949292A9}"/>
          </ac:spMkLst>
        </pc:spChg>
        <pc:spChg chg="mod">
          <ac:chgData name="VIYYAPU sai vamsi" userId="0c3bf7c0040a0a8c" providerId="LiveId" clId="{F42DB615-13C6-4267-95A9-697F943585D9}" dt="2022-02-22T02:18:33.177" v="436"/>
          <ac:spMkLst>
            <pc:docMk/>
            <pc:sldMk cId="4277799466" sldId="265"/>
            <ac:spMk id="3" creationId="{9830E825-00B9-48D9-9E44-A909CF3733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E6B4-B51B-47FF-A936-CD83A063FB1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5041-8C01-433C-9383-E6D444A01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46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E6B4-B51B-47FF-A936-CD83A063FB1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5041-8C01-433C-9383-E6D444A01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18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E6B4-B51B-47FF-A936-CD83A063FB1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5041-8C01-433C-9383-E6D444A01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58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E6B4-B51B-47FF-A936-CD83A063FB1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5041-8C01-433C-9383-E6D444A01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7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E6B4-B51B-47FF-A936-CD83A063FB1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5041-8C01-433C-9383-E6D444A01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89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E6B4-B51B-47FF-A936-CD83A063FB1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5041-8C01-433C-9383-E6D444A01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92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E6B4-B51B-47FF-A936-CD83A063FB1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5041-8C01-433C-9383-E6D444A01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65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E6B4-B51B-47FF-A936-CD83A063FB1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5041-8C01-433C-9383-E6D444A01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99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E6B4-B51B-47FF-A936-CD83A063FB1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5041-8C01-433C-9383-E6D444A01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9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E6B4-B51B-47FF-A936-CD83A063FB1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5041-8C01-433C-9383-E6D444A01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E6B4-B51B-47FF-A936-CD83A063FB1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15041-8C01-433C-9383-E6D444A01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65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E6B4-B51B-47FF-A936-CD83A063FB19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15041-8C01-433C-9383-E6D444A01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908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DB55-914B-497C-B8D4-3B38C06F2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>
                <a:latin typeface="Californian FB" panose="0207040306080B030204" pitchFamily="18" charset="0"/>
              </a:rPr>
              <a:t>Design And Analysis </a:t>
            </a:r>
            <a:br>
              <a:rPr lang="en-IN" sz="6000" dirty="0">
                <a:latin typeface="Californian FB" panose="0207040306080B030204" pitchFamily="18" charset="0"/>
              </a:rPr>
            </a:br>
            <a:r>
              <a:rPr lang="en-IN" sz="6000" dirty="0">
                <a:latin typeface="Californian FB" panose="0207040306080B030204" pitchFamily="18" charset="0"/>
              </a:rPr>
              <a:t>of </a:t>
            </a:r>
            <a:br>
              <a:rPr lang="en-IN" sz="6000" dirty="0">
                <a:latin typeface="Californian FB" panose="0207040306080B030204" pitchFamily="18" charset="0"/>
              </a:rPr>
            </a:br>
            <a:r>
              <a:rPr lang="en-IN" sz="6000" dirty="0">
                <a:latin typeface="Californian FB" panose="0207040306080B030204" pitchFamily="18" charset="0"/>
              </a:rPr>
              <a:t>  Algorithms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D497-FBD2-41B4-9AB6-667DBBC00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Vertex splitting in directed acyclic graph</a:t>
            </a:r>
          </a:p>
        </p:txBody>
      </p:sp>
    </p:spTree>
    <p:extLst>
      <p:ext uri="{BB962C8B-B14F-4D97-AF65-F5344CB8AC3E}">
        <p14:creationId xmlns:p14="http://schemas.microsoft.com/office/powerpoint/2010/main" val="16096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F392-18DB-41CE-9F20-2B152A50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fornian FB" panose="0207040306080B030204" pitchFamily="18" charset="0"/>
              </a:rPr>
              <a:t>                               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31D4-261C-487C-9D87-560C85E3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 the vertex splitting problem, the objective is to determine a minimum number of vertices from the graph to split such that the resulting graph has no path of length greater than a given δ.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problem has been proven to be NP-hard. A Genetic Algorithm is used to solve the DAG Vertex Splitting Problem.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This approach uses a variable string length to represent the vertices that split the graph and a dynamic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283140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96B9-CA3D-4D1A-91A6-BC6DB589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               PROBLEM STATEMENT AND    </a:t>
            </a:r>
            <a:br>
              <a:rPr lang="en-IN" dirty="0"/>
            </a:br>
            <a:r>
              <a:rPr lang="en-IN" dirty="0"/>
              <a:t>                              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8AB9-2422-4FEB-8366-4489180B85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First we have to create a directed acyclic graph than we have to split the vertex's of the graph by using  Genetic Algorithms 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212AAE-B4FF-43A3-9719-4C3DE5F3F7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5276"/>
            <a:ext cx="5181600" cy="1892036"/>
          </a:xfrm>
        </p:spPr>
      </p:pic>
    </p:spTree>
    <p:extLst>
      <p:ext uri="{BB962C8B-B14F-4D97-AF65-F5344CB8AC3E}">
        <p14:creationId xmlns:p14="http://schemas.microsoft.com/office/powerpoint/2010/main" val="387892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923C-0F4E-499D-A06F-5D14EFB9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fornian FB" panose="0207040306080B030204" pitchFamily="18" charset="0"/>
              </a:rPr>
              <a:t>EXISTING SOLUTIONS/NAÏVE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FD13-9DEB-435D-8BC4-6F38599FB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IN" dirty="0"/>
              <a:t>Genetic Algorithms for vertex splitting </a:t>
            </a:r>
          </a:p>
          <a:p>
            <a:pPr marL="0" indent="0">
              <a:buNone/>
            </a:pPr>
            <a:r>
              <a:rPr lang="en-IN" dirty="0"/>
              <a:t>Basically, the algorithm works as follows </a:t>
            </a:r>
            <a:endParaRPr lang="en-US" dirty="0"/>
          </a:p>
          <a:p>
            <a:r>
              <a:rPr lang="en-IN" dirty="0"/>
              <a:t>1) try to find a suboptimal solution by splitting x vertices</a:t>
            </a:r>
          </a:p>
          <a:p>
            <a:r>
              <a:rPr lang="en-IN" dirty="0"/>
              <a:t>2) if a suboptimal solution is found, reduce the number o f vertices and try again</a:t>
            </a:r>
          </a:p>
          <a:p>
            <a:r>
              <a:rPr lang="en-IN" dirty="0"/>
              <a:t>3) if no solution has been found within a certain number of generations, expand the</a:t>
            </a:r>
          </a:p>
          <a:p>
            <a:r>
              <a:rPr lang="en-IN" dirty="0"/>
              <a:t>number o f vertices and try again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7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FEAC-2FEE-4F2A-8889-8F089492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E825-00B9-48D9-9E44-A909CF37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equation</a:t>
            </a:r>
          </a:p>
          <a:p>
            <a:r>
              <a:rPr lang="en-IN" dirty="0"/>
              <a:t>Let G = (V, E, w) be a weighted directed acyclic graph (WDAG) with vertex set V, edge</a:t>
            </a:r>
          </a:p>
          <a:p>
            <a:r>
              <a:rPr lang="en-IN" dirty="0"/>
              <a:t>2</a:t>
            </a:r>
          </a:p>
          <a:p>
            <a:r>
              <a:rPr lang="en-IN" dirty="0"/>
              <a:t>set E, and edge function w. w(</a:t>
            </a:r>
            <a:r>
              <a:rPr lang="en-IN" dirty="0" err="1"/>
              <a:t>i</a:t>
            </a:r>
            <a:r>
              <a:rPr lang="en-IN" dirty="0"/>
              <a:t>, j) is the weight of the edge &lt;</a:t>
            </a:r>
            <a:r>
              <a:rPr lang="en-IN" dirty="0" err="1"/>
              <a:t>i</a:t>
            </a:r>
            <a:r>
              <a:rPr lang="en-IN" dirty="0"/>
              <a:t>, j&gt; e </a:t>
            </a:r>
            <a:r>
              <a:rPr lang="en-IN" dirty="0" err="1"/>
              <a:t>E</a:t>
            </a:r>
            <a:r>
              <a:rPr lang="en-IN" dirty="0"/>
              <a:t>. w(</a:t>
            </a:r>
            <a:r>
              <a:rPr lang="en-IN" dirty="0" err="1"/>
              <a:t>i</a:t>
            </a:r>
            <a:r>
              <a:rPr lang="en-IN" dirty="0"/>
              <a:t>, j) is a positive</a:t>
            </a:r>
          </a:p>
          <a:p>
            <a:r>
              <a:rPr lang="en-IN" dirty="0"/>
              <a:t>real number for &lt;</a:t>
            </a:r>
            <a:r>
              <a:rPr lang="en-IN" dirty="0" err="1"/>
              <a:t>i</a:t>
            </a:r>
            <a:r>
              <a:rPr lang="en-IN" dirty="0"/>
              <a:t>, j&gt; e </a:t>
            </a:r>
            <a:r>
              <a:rPr lang="en-IN" dirty="0" err="1"/>
              <a:t>E</a:t>
            </a:r>
            <a:r>
              <a:rPr lang="en-IN" dirty="0"/>
              <a:t> and is undefined if &lt;</a:t>
            </a:r>
            <a:r>
              <a:rPr lang="en-IN" dirty="0" err="1"/>
              <a:t>i</a:t>
            </a:r>
            <a:r>
              <a:rPr lang="en-IN" dirty="0"/>
              <a:t>, j&gt; £ E. The delay, d(P), on the path P, is</a:t>
            </a:r>
          </a:p>
          <a:p>
            <a:r>
              <a:rPr lang="en-IN" dirty="0"/>
              <a:t>the sum of the weights of all the edges on that path. The delay, d(G), of the graph G is the</a:t>
            </a:r>
          </a:p>
          <a:p>
            <a:r>
              <a:rPr lang="en-IN" dirty="0"/>
              <a:t>maximum path delay in the graph.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79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A807-9DD5-4708-BFF5-D95AB814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strategy- Algorithm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EF40F-A0B1-4348-968A-1A40CA58C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3498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91EE-C012-42E7-A648-B3F0E750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fornian FB" panose="0207040306080B030204" pitchFamily="18" charset="0"/>
              </a:rPr>
              <a:t>FLOWCHAT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E03FA-A7A5-43AC-B0C3-7E54D84A0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6709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B036-F542-4B89-A8BC-F02370D1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Hardware and 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CFED-D6BA-41FE-A433-E294F2294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Directed acyclic graph, vertex splitting, genetic algorithms, variable string length , dynamic population size, NP-hard, </a:t>
            </a:r>
            <a:r>
              <a:rPr lang="en-IN" dirty="0" err="1"/>
              <a:t>Pycham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80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EE38-CB07-4A4C-B3BA-BA221007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                                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85DC-9D3D-4D09-A4E7-39FDD238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/>
              <a:t>Directed Acyclic Graphs are often used to model circuits and networks. The path length in such Directed Acyclic Graphs represents circuit or network delays. I has many applications in the fields of computer science and electrical engineering.</a:t>
            </a:r>
          </a:p>
        </p:txBody>
      </p:sp>
    </p:spTree>
    <p:extLst>
      <p:ext uri="{BB962C8B-B14F-4D97-AF65-F5344CB8AC3E}">
        <p14:creationId xmlns:p14="http://schemas.microsoft.com/office/powerpoint/2010/main" val="380149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404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Californian FB</vt:lpstr>
      <vt:lpstr>Office Theme</vt:lpstr>
      <vt:lpstr>Design And Analysis  of    Algorithms</vt:lpstr>
      <vt:lpstr>                               ABSTRACT</vt:lpstr>
      <vt:lpstr>                PROBLEM STATEMENT AND                                    DOMAIN</vt:lpstr>
      <vt:lpstr>EXISTING SOLUTIONS/NAÏVE SOLUTIONS</vt:lpstr>
      <vt:lpstr>PowerPoint Presentation</vt:lpstr>
      <vt:lpstr>Solution strategy- Algorithm used</vt:lpstr>
      <vt:lpstr>FLOWCHAT</vt:lpstr>
      <vt:lpstr>          Hardware and Software used</vt:lpstr>
      <vt:lpstr>                                 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 of    Algorithms</dc:title>
  <dc:creator>VIYYAPU sai vamsi</dc:creator>
  <cp:lastModifiedBy>VIYYAPU sai vamsi</cp:lastModifiedBy>
  <cp:revision>5</cp:revision>
  <dcterms:created xsi:type="dcterms:W3CDTF">2022-02-21T15:30:33Z</dcterms:created>
  <dcterms:modified xsi:type="dcterms:W3CDTF">2022-04-08T05:03:31Z</dcterms:modified>
</cp:coreProperties>
</file>