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58" r:id="rId6"/>
    <p:sldId id="259" r:id="rId7"/>
    <p:sldId id="260" r:id="rId8"/>
    <p:sldId id="265" r:id="rId9"/>
    <p:sldId id="261"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YYAPU sai vamsi" userId="0c3bf7c0040a0a8c" providerId="LiveId" clId="{B2B048E2-8551-42CD-A799-49AD1036FFD4}"/>
    <pc:docChg chg="undo redo custSel addSld delSld modSld">
      <pc:chgData name="VIYYAPU sai vamsi" userId="0c3bf7c0040a0a8c" providerId="LiveId" clId="{B2B048E2-8551-42CD-A799-49AD1036FFD4}" dt="2022-02-01T03:57:52.608" v="2076" actId="47"/>
      <pc:docMkLst>
        <pc:docMk/>
      </pc:docMkLst>
      <pc:sldChg chg="del">
        <pc:chgData name="VIYYAPU sai vamsi" userId="0c3bf7c0040a0a8c" providerId="LiveId" clId="{B2B048E2-8551-42CD-A799-49AD1036FFD4}" dt="2022-02-01T03:57:52.608" v="2076" actId="47"/>
        <pc:sldMkLst>
          <pc:docMk/>
          <pc:sldMk cId="1713219598" sldId="257"/>
        </pc:sldMkLst>
      </pc:sldChg>
      <pc:sldChg chg="modSp new mod">
        <pc:chgData name="VIYYAPU sai vamsi" userId="0c3bf7c0040a0a8c" providerId="LiveId" clId="{B2B048E2-8551-42CD-A799-49AD1036FFD4}" dt="2022-02-01T03:51:29.694" v="1967" actId="313"/>
        <pc:sldMkLst>
          <pc:docMk/>
          <pc:sldMk cId="1467978047" sldId="258"/>
        </pc:sldMkLst>
        <pc:spChg chg="mod">
          <ac:chgData name="VIYYAPU sai vamsi" userId="0c3bf7c0040a0a8c" providerId="LiveId" clId="{B2B048E2-8551-42CD-A799-49AD1036FFD4}" dt="2022-02-01T03:06:37.771" v="1560" actId="255"/>
          <ac:spMkLst>
            <pc:docMk/>
            <pc:sldMk cId="1467978047" sldId="258"/>
            <ac:spMk id="2" creationId="{911C80A7-D1EA-4BAD-9FBE-896728C25291}"/>
          </ac:spMkLst>
        </pc:spChg>
        <pc:spChg chg="mod">
          <ac:chgData name="VIYYAPU sai vamsi" userId="0c3bf7c0040a0a8c" providerId="LiveId" clId="{B2B048E2-8551-42CD-A799-49AD1036FFD4}" dt="2022-02-01T03:51:29.694" v="1967" actId="313"/>
          <ac:spMkLst>
            <pc:docMk/>
            <pc:sldMk cId="1467978047" sldId="258"/>
            <ac:spMk id="3" creationId="{0B6D479E-630A-4D17-A91D-0C1810A9E530}"/>
          </ac:spMkLst>
        </pc:spChg>
      </pc:sldChg>
      <pc:sldChg chg="del">
        <pc:chgData name="VIYYAPU sai vamsi" userId="0c3bf7c0040a0a8c" providerId="LiveId" clId="{B2B048E2-8551-42CD-A799-49AD1036FFD4}" dt="2022-01-31T06:00:20.938" v="6" actId="47"/>
        <pc:sldMkLst>
          <pc:docMk/>
          <pc:sldMk cId="2269583990" sldId="258"/>
        </pc:sldMkLst>
      </pc:sldChg>
      <pc:sldChg chg="del">
        <pc:chgData name="VIYYAPU sai vamsi" userId="0c3bf7c0040a0a8c" providerId="LiveId" clId="{B2B048E2-8551-42CD-A799-49AD1036FFD4}" dt="2022-01-31T06:00:19.709" v="5" actId="47"/>
        <pc:sldMkLst>
          <pc:docMk/>
          <pc:sldMk cId="1549903290" sldId="259"/>
        </pc:sldMkLst>
      </pc:sldChg>
      <pc:sldChg chg="modSp new mod">
        <pc:chgData name="VIYYAPU sai vamsi" userId="0c3bf7c0040a0a8c" providerId="LiveId" clId="{B2B048E2-8551-42CD-A799-49AD1036FFD4}" dt="2022-02-01T03:53:23.766" v="2075" actId="20577"/>
        <pc:sldMkLst>
          <pc:docMk/>
          <pc:sldMk cId="3998052489" sldId="259"/>
        </pc:sldMkLst>
        <pc:spChg chg="mod">
          <ac:chgData name="VIYYAPU sai vamsi" userId="0c3bf7c0040a0a8c" providerId="LiveId" clId="{B2B048E2-8551-42CD-A799-49AD1036FFD4}" dt="2022-02-01T03:06:50.928" v="1566" actId="27636"/>
          <ac:spMkLst>
            <pc:docMk/>
            <pc:sldMk cId="3998052489" sldId="259"/>
            <ac:spMk id="2" creationId="{F06CF6CF-CBE9-482D-9007-87D5BC02D572}"/>
          </ac:spMkLst>
        </pc:spChg>
        <pc:spChg chg="mod">
          <ac:chgData name="VIYYAPU sai vamsi" userId="0c3bf7c0040a0a8c" providerId="LiveId" clId="{B2B048E2-8551-42CD-A799-49AD1036FFD4}" dt="2022-02-01T03:53:23.766" v="2075" actId="20577"/>
          <ac:spMkLst>
            <pc:docMk/>
            <pc:sldMk cId="3998052489" sldId="259"/>
            <ac:spMk id="3" creationId="{87953909-5ECE-401D-99C4-2D497C1F44BB}"/>
          </ac:spMkLst>
        </pc:spChg>
        <pc:spChg chg="mod">
          <ac:chgData name="VIYYAPU sai vamsi" userId="0c3bf7c0040a0a8c" providerId="LiveId" clId="{B2B048E2-8551-42CD-A799-49AD1036FFD4}" dt="2022-02-01T03:22:13.234" v="1668" actId="14100"/>
          <ac:spMkLst>
            <pc:docMk/>
            <pc:sldMk cId="3998052489" sldId="259"/>
            <ac:spMk id="5" creationId="{858D6DFE-92CD-4B11-A9EA-84009DE11574}"/>
          </ac:spMkLst>
        </pc:spChg>
      </pc:sldChg>
      <pc:sldChg chg="addSp delSp modSp new mod">
        <pc:chgData name="VIYYAPU sai vamsi" userId="0c3bf7c0040a0a8c" providerId="LiveId" clId="{B2B048E2-8551-42CD-A799-49AD1036FFD4}" dt="2022-01-31T06:30:16.661" v="716" actId="14100"/>
        <pc:sldMkLst>
          <pc:docMk/>
          <pc:sldMk cId="20956627" sldId="260"/>
        </pc:sldMkLst>
        <pc:spChg chg="mod">
          <ac:chgData name="VIYYAPU sai vamsi" userId="0c3bf7c0040a0a8c" providerId="LiveId" clId="{B2B048E2-8551-42CD-A799-49AD1036FFD4}" dt="2022-01-31T06:01:25.351" v="12"/>
          <ac:spMkLst>
            <pc:docMk/>
            <pc:sldMk cId="20956627" sldId="260"/>
            <ac:spMk id="2" creationId="{BCC291C9-053B-401B-8395-8F8A8FAFCB36}"/>
          </ac:spMkLst>
        </pc:spChg>
        <pc:spChg chg="del">
          <ac:chgData name="VIYYAPU sai vamsi" userId="0c3bf7c0040a0a8c" providerId="LiveId" clId="{B2B048E2-8551-42CD-A799-49AD1036FFD4}" dt="2022-01-31T06:29:05.835" v="711" actId="931"/>
          <ac:spMkLst>
            <pc:docMk/>
            <pc:sldMk cId="20956627" sldId="260"/>
            <ac:spMk id="3" creationId="{CAA5151E-B2F3-4FBA-9643-C3A6FB25A66A}"/>
          </ac:spMkLst>
        </pc:spChg>
        <pc:spChg chg="add del mod">
          <ac:chgData name="VIYYAPU sai vamsi" userId="0c3bf7c0040a0a8c" providerId="LiveId" clId="{B2B048E2-8551-42CD-A799-49AD1036FFD4}" dt="2022-01-31T06:30:06.356" v="713"/>
          <ac:spMkLst>
            <pc:docMk/>
            <pc:sldMk cId="20956627" sldId="260"/>
            <ac:spMk id="10" creationId="{5F7B2448-326F-4CED-B657-A7CFCF90E0BD}"/>
          </ac:spMkLst>
        </pc:spChg>
        <pc:picChg chg="add del mod">
          <ac:chgData name="VIYYAPU sai vamsi" userId="0c3bf7c0040a0a8c" providerId="LiveId" clId="{B2B048E2-8551-42CD-A799-49AD1036FFD4}" dt="2022-01-31T06:29:07.721" v="712" actId="478"/>
          <ac:picMkLst>
            <pc:docMk/>
            <pc:sldMk cId="20956627" sldId="260"/>
            <ac:picMk id="8" creationId="{06F7CEDC-4A41-4E63-88A5-8C3396E7E0D3}"/>
          </ac:picMkLst>
        </pc:picChg>
        <pc:picChg chg="add mod">
          <ac:chgData name="VIYYAPU sai vamsi" userId="0c3bf7c0040a0a8c" providerId="LiveId" clId="{B2B048E2-8551-42CD-A799-49AD1036FFD4}" dt="2022-01-31T06:30:16.661" v="716" actId="14100"/>
          <ac:picMkLst>
            <pc:docMk/>
            <pc:sldMk cId="20956627" sldId="260"/>
            <ac:picMk id="12" creationId="{BFC27E7B-B391-4E96-BBC3-9889FFA06FC4}"/>
          </ac:picMkLst>
        </pc:picChg>
      </pc:sldChg>
      <pc:sldChg chg="del">
        <pc:chgData name="VIYYAPU sai vamsi" userId="0c3bf7c0040a0a8c" providerId="LiveId" clId="{B2B048E2-8551-42CD-A799-49AD1036FFD4}" dt="2022-01-31T06:00:19.301" v="4" actId="47"/>
        <pc:sldMkLst>
          <pc:docMk/>
          <pc:sldMk cId="3480517783" sldId="260"/>
        </pc:sldMkLst>
      </pc:sldChg>
      <pc:sldChg chg="modSp new mod">
        <pc:chgData name="VIYYAPU sai vamsi" userId="0c3bf7c0040a0a8c" providerId="LiveId" clId="{B2B048E2-8551-42CD-A799-49AD1036FFD4}" dt="2022-02-01T03:41:46.201" v="1964" actId="20577"/>
        <pc:sldMkLst>
          <pc:docMk/>
          <pc:sldMk cId="2240121814" sldId="261"/>
        </pc:sldMkLst>
        <pc:spChg chg="mod">
          <ac:chgData name="VIYYAPU sai vamsi" userId="0c3bf7c0040a0a8c" providerId="LiveId" clId="{B2B048E2-8551-42CD-A799-49AD1036FFD4}" dt="2022-01-31T06:01:36.252" v="14"/>
          <ac:spMkLst>
            <pc:docMk/>
            <pc:sldMk cId="2240121814" sldId="261"/>
            <ac:spMk id="2" creationId="{BF52291B-2D2A-4288-B599-8CEEF0A9BA25}"/>
          </ac:spMkLst>
        </pc:spChg>
        <pc:spChg chg="mod">
          <ac:chgData name="VIYYAPU sai vamsi" userId="0c3bf7c0040a0a8c" providerId="LiveId" clId="{B2B048E2-8551-42CD-A799-49AD1036FFD4}" dt="2022-02-01T03:41:46.201" v="1964" actId="20577"/>
          <ac:spMkLst>
            <pc:docMk/>
            <pc:sldMk cId="2240121814" sldId="261"/>
            <ac:spMk id="3" creationId="{ECD870F4-1DDC-4C5B-A5A4-92F7973FD423}"/>
          </ac:spMkLst>
        </pc:spChg>
      </pc:sldChg>
      <pc:sldChg chg="del">
        <pc:chgData name="VIYYAPU sai vamsi" userId="0c3bf7c0040a0a8c" providerId="LiveId" clId="{B2B048E2-8551-42CD-A799-49AD1036FFD4}" dt="2022-01-31T06:00:19.131" v="3" actId="47"/>
        <pc:sldMkLst>
          <pc:docMk/>
          <pc:sldMk cId="3539806628" sldId="261"/>
        </pc:sldMkLst>
      </pc:sldChg>
      <pc:sldChg chg="modSp new mod">
        <pc:chgData name="VIYYAPU sai vamsi" userId="0c3bf7c0040a0a8c" providerId="LiveId" clId="{B2B048E2-8551-42CD-A799-49AD1036FFD4}" dt="2022-02-01T03:11:58.528" v="1627" actId="255"/>
        <pc:sldMkLst>
          <pc:docMk/>
          <pc:sldMk cId="970695941" sldId="262"/>
        </pc:sldMkLst>
        <pc:spChg chg="mod">
          <ac:chgData name="VIYYAPU sai vamsi" userId="0c3bf7c0040a0a8c" providerId="LiveId" clId="{B2B048E2-8551-42CD-A799-49AD1036FFD4}" dt="2022-01-31T06:01:46.300" v="16"/>
          <ac:spMkLst>
            <pc:docMk/>
            <pc:sldMk cId="970695941" sldId="262"/>
            <ac:spMk id="2" creationId="{5B1B91F7-D9B7-4DA3-8B0F-870E3A0E2053}"/>
          </ac:spMkLst>
        </pc:spChg>
        <pc:spChg chg="mod">
          <ac:chgData name="VIYYAPU sai vamsi" userId="0c3bf7c0040a0a8c" providerId="LiveId" clId="{B2B048E2-8551-42CD-A799-49AD1036FFD4}" dt="2022-02-01T03:11:58.528" v="1627" actId="255"/>
          <ac:spMkLst>
            <pc:docMk/>
            <pc:sldMk cId="970695941" sldId="262"/>
            <ac:spMk id="3" creationId="{50D29101-D144-4575-9702-1B0FE7D36A13}"/>
          </ac:spMkLst>
        </pc:spChg>
      </pc:sldChg>
      <pc:sldChg chg="del">
        <pc:chgData name="VIYYAPU sai vamsi" userId="0c3bf7c0040a0a8c" providerId="LiveId" clId="{B2B048E2-8551-42CD-A799-49AD1036FFD4}" dt="2022-01-31T06:00:18.999" v="2" actId="47"/>
        <pc:sldMkLst>
          <pc:docMk/>
          <pc:sldMk cId="1482037204" sldId="262"/>
        </pc:sldMkLst>
      </pc:sldChg>
      <pc:sldChg chg="modSp new mod">
        <pc:chgData name="VIYYAPU sai vamsi" userId="0c3bf7c0040a0a8c" providerId="LiveId" clId="{B2B048E2-8551-42CD-A799-49AD1036FFD4}" dt="2022-02-01T03:13:22.626" v="1632"/>
        <pc:sldMkLst>
          <pc:docMk/>
          <pc:sldMk cId="1435672440" sldId="263"/>
        </pc:sldMkLst>
        <pc:spChg chg="mod">
          <ac:chgData name="VIYYAPU sai vamsi" userId="0c3bf7c0040a0a8c" providerId="LiveId" clId="{B2B048E2-8551-42CD-A799-49AD1036FFD4}" dt="2022-01-31T06:01:55.557" v="18"/>
          <ac:spMkLst>
            <pc:docMk/>
            <pc:sldMk cId="1435672440" sldId="263"/>
            <ac:spMk id="2" creationId="{DD6EAEBD-84E8-4613-A269-109B6BDF5BA6}"/>
          </ac:spMkLst>
        </pc:spChg>
        <pc:spChg chg="mod">
          <ac:chgData name="VIYYAPU sai vamsi" userId="0c3bf7c0040a0a8c" providerId="LiveId" clId="{B2B048E2-8551-42CD-A799-49AD1036FFD4}" dt="2022-02-01T03:13:22.626" v="1632"/>
          <ac:spMkLst>
            <pc:docMk/>
            <pc:sldMk cId="1435672440" sldId="263"/>
            <ac:spMk id="3" creationId="{D6398B65-6ABE-4EB5-8750-C785C358DD4B}"/>
          </ac:spMkLst>
        </pc:spChg>
      </pc:sldChg>
      <pc:sldChg chg="del">
        <pc:chgData name="VIYYAPU sai vamsi" userId="0c3bf7c0040a0a8c" providerId="LiveId" clId="{B2B048E2-8551-42CD-A799-49AD1036FFD4}" dt="2022-01-31T06:00:18.842" v="1" actId="47"/>
        <pc:sldMkLst>
          <pc:docMk/>
          <pc:sldMk cId="2382549534" sldId="263"/>
        </pc:sldMkLst>
      </pc:sldChg>
      <pc:sldChg chg="modSp new mod">
        <pc:chgData name="VIYYAPU sai vamsi" userId="0c3bf7c0040a0a8c" providerId="LiveId" clId="{B2B048E2-8551-42CD-A799-49AD1036FFD4}" dt="2022-02-01T03:14:46.913" v="1638" actId="20577"/>
        <pc:sldMkLst>
          <pc:docMk/>
          <pc:sldMk cId="1377488707" sldId="264"/>
        </pc:sldMkLst>
        <pc:spChg chg="mod">
          <ac:chgData name="VIYYAPU sai vamsi" userId="0c3bf7c0040a0a8c" providerId="LiveId" clId="{B2B048E2-8551-42CD-A799-49AD1036FFD4}" dt="2022-01-31T06:02:06.700" v="20"/>
          <ac:spMkLst>
            <pc:docMk/>
            <pc:sldMk cId="1377488707" sldId="264"/>
            <ac:spMk id="2" creationId="{ABFD42AD-DEAF-46CD-9310-6C0060B0754C}"/>
          </ac:spMkLst>
        </pc:spChg>
        <pc:spChg chg="mod">
          <ac:chgData name="VIYYAPU sai vamsi" userId="0c3bf7c0040a0a8c" providerId="LiveId" clId="{B2B048E2-8551-42CD-A799-49AD1036FFD4}" dt="2022-02-01T03:14:46.913" v="1638" actId="20577"/>
          <ac:spMkLst>
            <pc:docMk/>
            <pc:sldMk cId="1377488707" sldId="264"/>
            <ac:spMk id="3" creationId="{27EB61E3-3800-4A16-98F0-36DD9B26CD5E}"/>
          </ac:spMkLst>
        </pc:spChg>
      </pc:sldChg>
      <pc:sldChg chg="del">
        <pc:chgData name="VIYYAPU sai vamsi" userId="0c3bf7c0040a0a8c" providerId="LiveId" clId="{B2B048E2-8551-42CD-A799-49AD1036FFD4}" dt="2022-01-31T06:00:18.624" v="0" actId="47"/>
        <pc:sldMkLst>
          <pc:docMk/>
          <pc:sldMk cId="2934006788" sldId="264"/>
        </pc:sldMkLst>
      </pc:sldChg>
      <pc:sldChg chg="delSp modSp new mod">
        <pc:chgData name="VIYYAPU sai vamsi" userId="0c3bf7c0040a0a8c" providerId="LiveId" clId="{B2B048E2-8551-42CD-A799-49AD1036FFD4}" dt="2022-02-01T03:08:23.948" v="1573"/>
        <pc:sldMkLst>
          <pc:docMk/>
          <pc:sldMk cId="3463930591" sldId="265"/>
        </pc:sldMkLst>
        <pc:spChg chg="del">
          <ac:chgData name="VIYYAPU sai vamsi" userId="0c3bf7c0040a0a8c" providerId="LiveId" clId="{B2B048E2-8551-42CD-A799-49AD1036FFD4}" dt="2022-01-31T06:31:08.696" v="727" actId="21"/>
          <ac:spMkLst>
            <pc:docMk/>
            <pc:sldMk cId="3463930591" sldId="265"/>
            <ac:spMk id="2" creationId="{8654DAEF-D62C-44E3-A04B-F26D6979B2A3}"/>
          </ac:spMkLst>
        </pc:spChg>
        <pc:spChg chg="mod">
          <ac:chgData name="VIYYAPU sai vamsi" userId="0c3bf7c0040a0a8c" providerId="LiveId" clId="{B2B048E2-8551-42CD-A799-49AD1036FFD4}" dt="2022-02-01T03:08:23.948" v="1573"/>
          <ac:spMkLst>
            <pc:docMk/>
            <pc:sldMk cId="3463930591" sldId="265"/>
            <ac:spMk id="3" creationId="{033BB952-C758-49A0-88B7-ED322DF77BF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2/1/2022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quora.com/profile/William-Emmanuel-Yu"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encryption using transposition techniques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endParaRPr lang="en-US" dirty="0"/>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C80A7-D1EA-4BAD-9FBE-896728C25291}"/>
              </a:ext>
            </a:extLst>
          </p:cNvPr>
          <p:cNvSpPr>
            <a:spLocks noGrp="1"/>
          </p:cNvSpPr>
          <p:nvPr>
            <p:ph type="title"/>
          </p:nvPr>
        </p:nvSpPr>
        <p:spPr>
          <a:xfrm>
            <a:off x="266329" y="136525"/>
            <a:ext cx="4696287" cy="458279"/>
          </a:xfrm>
        </p:spPr>
        <p:txBody>
          <a:bodyPr>
            <a:noAutofit/>
          </a:bodyPr>
          <a:lstStyle/>
          <a:p>
            <a:r>
              <a:rPr lang="en-IN" sz="4000" dirty="0"/>
              <a:t>Abstract</a:t>
            </a:r>
          </a:p>
        </p:txBody>
      </p:sp>
      <p:sp>
        <p:nvSpPr>
          <p:cNvPr id="3" name="Content Placeholder 2">
            <a:extLst>
              <a:ext uri="{FF2B5EF4-FFF2-40B4-BE49-F238E27FC236}">
                <a16:creationId xmlns:a16="http://schemas.microsoft.com/office/drawing/2014/main" id="{0B6D479E-630A-4D17-A91D-0C1810A9E530}"/>
              </a:ext>
            </a:extLst>
          </p:cNvPr>
          <p:cNvSpPr>
            <a:spLocks noGrp="1"/>
          </p:cNvSpPr>
          <p:nvPr>
            <p:ph idx="1"/>
          </p:nvPr>
        </p:nvSpPr>
        <p:spPr>
          <a:xfrm>
            <a:off x="115410" y="337351"/>
            <a:ext cx="5903650" cy="6384123"/>
          </a:xfrm>
        </p:spPr>
        <p:txBody>
          <a:bodyPr>
            <a:noAutofit/>
          </a:bodyPr>
          <a:lstStyle/>
          <a:p>
            <a:r>
              <a:rPr lang="en-IN" sz="2800" dirty="0"/>
              <a:t>The ciphertext is generated from the plain text by using an encryption process in this method the message is generated like a code the sender give some input(keys) so that the message Shaffle its positions and the user can repeat this process as many times he can and as many times he does this the plane text turn in very complex to decode </a:t>
            </a:r>
          </a:p>
        </p:txBody>
      </p:sp>
      <p:sp>
        <p:nvSpPr>
          <p:cNvPr id="4" name="Date Placeholder 3">
            <a:extLst>
              <a:ext uri="{FF2B5EF4-FFF2-40B4-BE49-F238E27FC236}">
                <a16:creationId xmlns:a16="http://schemas.microsoft.com/office/drawing/2014/main" id="{872099BA-714A-4939-B90D-B6A69C01BCE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C9263619-3F6A-4325-8938-C0F2F9B318F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888FC8D5-DB62-4438-B6FD-390AFFAFAF48}"/>
              </a:ext>
            </a:extLst>
          </p:cNvPr>
          <p:cNvSpPr>
            <a:spLocks noGrp="1"/>
          </p:cNvSpPr>
          <p:nvPr>
            <p:ph type="sldNum" sz="quarter" idx="12"/>
          </p:nvPr>
        </p:nvSpPr>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467978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F6CF-CBE9-482D-9007-87D5BC02D572}"/>
              </a:ext>
            </a:extLst>
          </p:cNvPr>
          <p:cNvSpPr>
            <a:spLocks noGrp="1"/>
          </p:cNvSpPr>
          <p:nvPr>
            <p:ph type="title"/>
          </p:nvPr>
        </p:nvSpPr>
        <p:spPr>
          <a:xfrm>
            <a:off x="1333500" y="136526"/>
            <a:ext cx="2895600" cy="387258"/>
          </a:xfrm>
        </p:spPr>
        <p:txBody>
          <a:bodyPr>
            <a:normAutofit fontScale="90000"/>
          </a:bodyPr>
          <a:lstStyle/>
          <a:p>
            <a:r>
              <a:rPr lang="en-IN" dirty="0"/>
              <a:t>Introduction</a:t>
            </a:r>
          </a:p>
        </p:txBody>
      </p:sp>
      <p:sp>
        <p:nvSpPr>
          <p:cNvPr id="3" name="Content Placeholder 2">
            <a:extLst>
              <a:ext uri="{FF2B5EF4-FFF2-40B4-BE49-F238E27FC236}">
                <a16:creationId xmlns:a16="http://schemas.microsoft.com/office/drawing/2014/main" id="{87953909-5ECE-401D-99C4-2D497C1F44BB}"/>
              </a:ext>
            </a:extLst>
          </p:cNvPr>
          <p:cNvSpPr>
            <a:spLocks noGrp="1"/>
          </p:cNvSpPr>
          <p:nvPr>
            <p:ph idx="1"/>
          </p:nvPr>
        </p:nvSpPr>
        <p:spPr>
          <a:xfrm>
            <a:off x="292963" y="722512"/>
            <a:ext cx="5690587" cy="5784819"/>
          </a:xfrm>
        </p:spPr>
        <p:txBody>
          <a:bodyPr>
            <a:noAutofit/>
          </a:bodyPr>
          <a:lstStyle/>
          <a:p>
            <a:r>
              <a:rPr lang="en-IN" sz="2400" dirty="0"/>
              <a:t>Today, </a:t>
            </a:r>
            <a:r>
              <a:rPr lang="en-IN" sz="2400" dirty="0" err="1"/>
              <a:t>Ciphertex</a:t>
            </a:r>
            <a:r>
              <a:rPr lang="en-IN" sz="2400" dirty="0"/>
              <a:t> is a leader in data security software and integrated hardware-based AES 256-bit encryption and RAID storage technologies. </a:t>
            </a:r>
            <a:r>
              <a:rPr lang="en-IN" sz="2000" b="0" i="0" dirty="0">
                <a:effectLst/>
                <a:latin typeface="Arial" panose="020B0604020202020204" pitchFamily="34" charset="0"/>
              </a:rPr>
              <a:t>The evidenced by the experiments conducted in this study based on the measurement of PSNR, MSE, SSIM, entropy and the encrypted image histogram</a:t>
            </a:r>
            <a:endParaRPr lang="en-IN" sz="2000" dirty="0"/>
          </a:p>
        </p:txBody>
      </p:sp>
      <p:sp>
        <p:nvSpPr>
          <p:cNvPr id="4" name="Date Placeholder 3">
            <a:extLst>
              <a:ext uri="{FF2B5EF4-FFF2-40B4-BE49-F238E27FC236}">
                <a16:creationId xmlns:a16="http://schemas.microsoft.com/office/drawing/2014/main" id="{33944B5B-2218-45E7-BBED-2779F96C33F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858D6DFE-92CD-4B11-A9EA-84009DE11574}"/>
              </a:ext>
            </a:extLst>
          </p:cNvPr>
          <p:cNvSpPr>
            <a:spLocks noGrp="1"/>
          </p:cNvSpPr>
          <p:nvPr>
            <p:ph type="ftr" sz="quarter" idx="11"/>
          </p:nvPr>
        </p:nvSpPr>
        <p:spPr>
          <a:xfrm>
            <a:off x="6702640" y="6356349"/>
            <a:ext cx="763479" cy="365125"/>
          </a:xfrm>
        </p:spPr>
        <p:txBody>
          <a:bodyPr/>
          <a:lstStyle/>
          <a:p>
            <a:endParaRPr lang="en-US" dirty="0"/>
          </a:p>
        </p:txBody>
      </p:sp>
      <p:sp>
        <p:nvSpPr>
          <p:cNvPr id="6" name="Slide Number Placeholder 5">
            <a:extLst>
              <a:ext uri="{FF2B5EF4-FFF2-40B4-BE49-F238E27FC236}">
                <a16:creationId xmlns:a16="http://schemas.microsoft.com/office/drawing/2014/main" id="{9C9D7A7A-C021-444A-B7C6-70771FB6FAE4}"/>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998052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291C9-053B-401B-8395-8F8A8FAFCB36}"/>
              </a:ext>
            </a:extLst>
          </p:cNvPr>
          <p:cNvSpPr>
            <a:spLocks noGrp="1"/>
          </p:cNvSpPr>
          <p:nvPr>
            <p:ph type="title"/>
          </p:nvPr>
        </p:nvSpPr>
        <p:spPr/>
        <p:txBody>
          <a:bodyPr/>
          <a:lstStyle/>
          <a:p>
            <a:r>
              <a:rPr lang="en-IN" dirty="0"/>
              <a:t>Literature review</a:t>
            </a:r>
          </a:p>
        </p:txBody>
      </p:sp>
      <p:sp>
        <p:nvSpPr>
          <p:cNvPr id="4" name="Date Placeholder 3">
            <a:extLst>
              <a:ext uri="{FF2B5EF4-FFF2-40B4-BE49-F238E27FC236}">
                <a16:creationId xmlns:a16="http://schemas.microsoft.com/office/drawing/2014/main" id="{27A7E3A3-B6DD-476D-B47B-A0064DFF5B9D}"/>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B40B17E-7290-41D6-993C-9026C13FD3BA}"/>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F29AA745-EB97-457E-A963-10B00C2D000C}"/>
              </a:ext>
            </a:extLst>
          </p:cNvPr>
          <p:cNvSpPr>
            <a:spLocks noGrp="1"/>
          </p:cNvSpPr>
          <p:nvPr>
            <p:ph type="sldNum" sz="quarter" idx="12"/>
          </p:nvPr>
        </p:nvSpPr>
        <p:spPr/>
        <p:txBody>
          <a:bodyPr/>
          <a:lstStyle/>
          <a:p>
            <a:fld id="{A49DFD55-3C28-40EF-9E31-A92D2E4017FF}" type="slidenum">
              <a:rPr lang="en-US" smtClean="0"/>
              <a:pPr/>
              <a:t>4</a:t>
            </a:fld>
            <a:endParaRPr lang="en-US" dirty="0"/>
          </a:p>
        </p:txBody>
      </p:sp>
      <p:pic>
        <p:nvPicPr>
          <p:cNvPr id="12" name="Content Placeholder 11">
            <a:extLst>
              <a:ext uri="{FF2B5EF4-FFF2-40B4-BE49-F238E27FC236}">
                <a16:creationId xmlns:a16="http://schemas.microsoft.com/office/drawing/2014/main" id="{BFC27E7B-B391-4E96-BBC3-9889FFA06FC4}"/>
              </a:ext>
            </a:extLst>
          </p:cNvPr>
          <p:cNvPicPr>
            <a:picLocks noGrp="1" noChangeAspect="1"/>
          </p:cNvPicPr>
          <p:nvPr>
            <p:ph idx="1"/>
          </p:nvPr>
        </p:nvPicPr>
        <p:blipFill>
          <a:blip r:embed="rId2"/>
          <a:stretch>
            <a:fillRect/>
          </a:stretch>
        </p:blipFill>
        <p:spPr>
          <a:xfrm>
            <a:off x="115410" y="2346008"/>
            <a:ext cx="5561005" cy="4010341"/>
          </a:xfrm>
        </p:spPr>
      </p:pic>
    </p:spTree>
    <p:extLst>
      <p:ext uri="{BB962C8B-B14F-4D97-AF65-F5344CB8AC3E}">
        <p14:creationId xmlns:p14="http://schemas.microsoft.com/office/powerpoint/2010/main" val="20956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3BB952-C758-49A0-88B7-ED322DF77BF6}"/>
              </a:ext>
            </a:extLst>
          </p:cNvPr>
          <p:cNvSpPr>
            <a:spLocks noGrp="1"/>
          </p:cNvSpPr>
          <p:nvPr>
            <p:ph idx="1"/>
          </p:nvPr>
        </p:nvSpPr>
        <p:spPr>
          <a:xfrm>
            <a:off x="-1" y="443883"/>
            <a:ext cx="5788242" cy="5974672"/>
          </a:xfrm>
        </p:spPr>
        <p:txBody>
          <a:bodyPr/>
          <a:lstStyle/>
          <a:p>
            <a:r>
              <a:rPr lang="en-IN" dirty="0"/>
              <a:t>All of the cryptographic algorithms we have looked at so far have some problems. The earlier ciphers can be broken with ease on modern computation systems. The DES algorithm was broken in 1998 using a system that cost about $250,000. It was also far too slow in software as it was developed for mid-1970’s hardware and does not produce efficient software code. Triple DES, on the other hand, has three times as many rounds as DES and is correspondingly slower. As well as this, the 64-bit block size of triple DES and DES is not very efficient and is questionable when it comes to </a:t>
            </a:r>
            <a:r>
              <a:rPr lang="en-IN" dirty="0" err="1"/>
              <a:t>securityThe</a:t>
            </a:r>
            <a:r>
              <a:rPr lang="en-IN" dirty="0"/>
              <a:t> National Institute of Standards and Technology (NIST) wanted to help in the creation of a new standard. However, because of the controversy that went with the DES algorithm, and the years of some branches of the U.S. government trying everything they could to hinder the deployment of secure cryptography this was likely to raise strong </a:t>
            </a:r>
            <a:r>
              <a:rPr lang="en-IN" dirty="0" err="1"/>
              <a:t>skepticism</a:t>
            </a:r>
            <a:r>
              <a:rPr lang="en-IN" dirty="0"/>
              <a:t>.</a:t>
            </a:r>
          </a:p>
        </p:txBody>
      </p:sp>
      <p:sp>
        <p:nvSpPr>
          <p:cNvPr id="4" name="Date Placeholder 3">
            <a:extLst>
              <a:ext uri="{FF2B5EF4-FFF2-40B4-BE49-F238E27FC236}">
                <a16:creationId xmlns:a16="http://schemas.microsoft.com/office/drawing/2014/main" id="{21A561A2-92A1-4E89-B72E-27CCCC86D980}"/>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26D59FCC-28B4-4E56-95E4-034EFB968317}"/>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E2D99EB-A54D-4ECA-BB84-F24E535D5132}"/>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3463930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2291B-2D2A-4288-B599-8CEEF0A9BA25}"/>
              </a:ext>
            </a:extLst>
          </p:cNvPr>
          <p:cNvSpPr>
            <a:spLocks noGrp="1"/>
          </p:cNvSpPr>
          <p:nvPr>
            <p:ph type="title"/>
          </p:nvPr>
        </p:nvSpPr>
        <p:spPr/>
        <p:txBody>
          <a:bodyPr/>
          <a:lstStyle/>
          <a:p>
            <a:r>
              <a:rPr lang="en-IN" dirty="0"/>
              <a:t>Methods</a:t>
            </a:r>
          </a:p>
        </p:txBody>
      </p:sp>
      <p:sp>
        <p:nvSpPr>
          <p:cNvPr id="3" name="Content Placeholder 2">
            <a:extLst>
              <a:ext uri="{FF2B5EF4-FFF2-40B4-BE49-F238E27FC236}">
                <a16:creationId xmlns:a16="http://schemas.microsoft.com/office/drawing/2014/main" id="{ECD870F4-1DDC-4C5B-A5A4-92F7973FD423}"/>
              </a:ext>
            </a:extLst>
          </p:cNvPr>
          <p:cNvSpPr>
            <a:spLocks noGrp="1"/>
          </p:cNvSpPr>
          <p:nvPr>
            <p:ph idx="1"/>
          </p:nvPr>
        </p:nvSpPr>
        <p:spPr>
          <a:xfrm>
            <a:off x="310719" y="2924175"/>
            <a:ext cx="5225586" cy="3174784"/>
          </a:xfrm>
        </p:spPr>
        <p:txBody>
          <a:bodyPr>
            <a:normAutofit fontScale="92500" lnSpcReduction="10000"/>
          </a:bodyPr>
          <a:lstStyle/>
          <a:p>
            <a:r>
              <a:rPr lang="en-IN" b="0" i="0" dirty="0">
                <a:effectLst/>
                <a:latin typeface="-apple-system"/>
              </a:rPr>
              <a:t>How to study encryption?</a:t>
            </a:r>
          </a:p>
          <a:p>
            <a:pPr algn="l"/>
            <a:r>
              <a:rPr lang="en-IN" b="0" i="0" dirty="0">
                <a:effectLst/>
                <a:latin typeface="-apple-system"/>
              </a:rPr>
              <a:t>This </a:t>
            </a:r>
            <a:r>
              <a:rPr lang="en-IN" b="0" i="0" dirty="0" err="1">
                <a:effectLst/>
                <a:latin typeface="-apple-system"/>
              </a:rPr>
              <a:t>anser</a:t>
            </a:r>
            <a:r>
              <a:rPr lang="en-IN" b="0" i="0" dirty="0">
                <a:effectLst/>
                <a:latin typeface="-apple-system"/>
              </a:rPr>
              <a:t> </a:t>
            </a:r>
            <a:r>
              <a:rPr lang="en-IN" dirty="0">
                <a:latin typeface="-apple-system"/>
              </a:rPr>
              <a:t>is given by </a:t>
            </a:r>
            <a:r>
              <a:rPr lang="en-IN" b="1" i="0" u="none" strike="noStrike" dirty="0">
                <a:solidFill>
                  <a:srgbClr val="282829"/>
                </a:solidFill>
                <a:effectLst/>
                <a:latin typeface="-apple-system"/>
                <a:hlinkClick r:id="rId2"/>
              </a:rPr>
              <a:t>William Emmanuel Yu </a:t>
            </a:r>
            <a:r>
              <a:rPr lang="en-IN" b="0" i="0" dirty="0">
                <a:effectLst/>
                <a:latin typeface="-apple-system"/>
              </a:rPr>
              <a:t>Chief Nerd. PHB and PHD.</a:t>
            </a:r>
            <a:endParaRPr lang="en-IN" b="1" i="0" u="none" strike="noStrike" dirty="0">
              <a:effectLst/>
              <a:latin typeface="-apple-system"/>
              <a:hlinkClick r:id="rId2">
                <a:extLst>
                  <a:ext uri="{A12FA001-AC4F-418D-AE19-62706E023703}">
                    <ahyp:hlinkClr xmlns:ahyp="http://schemas.microsoft.com/office/drawing/2018/hyperlinkcolor" val="tx"/>
                  </a:ext>
                </a:extLst>
              </a:hlinkClick>
            </a:endParaRPr>
          </a:p>
          <a:p>
            <a:r>
              <a:rPr lang="en-IN" b="0" i="0" dirty="0">
                <a:effectLst/>
                <a:latin typeface="-apple-system"/>
              </a:rPr>
              <a:t>Normally, I would advice you to take a class or short course as it is one of the fastest ways to learn cryptography. </a:t>
            </a:r>
          </a:p>
          <a:p>
            <a:r>
              <a:rPr lang="en-IN" dirty="0">
                <a:latin typeface="-apple-system"/>
              </a:rPr>
              <a:t>This method is used for security purpose </a:t>
            </a:r>
          </a:p>
          <a:p>
            <a:r>
              <a:rPr lang="en-IN" b="0" i="0" dirty="0">
                <a:effectLst/>
                <a:latin typeface="-apple-system"/>
              </a:rPr>
              <a:t>. We have to give the </a:t>
            </a:r>
            <a:r>
              <a:rPr lang="en-IN" dirty="0">
                <a:latin typeface="-apple-system"/>
              </a:rPr>
              <a:t>plain text </a:t>
            </a:r>
          </a:p>
          <a:p>
            <a:r>
              <a:rPr lang="en-IN" b="0" i="0" dirty="0">
                <a:effectLst/>
                <a:latin typeface="-apple-system"/>
              </a:rPr>
              <a:t>. We create a matrix and insert the plain text into the matrix </a:t>
            </a:r>
          </a:p>
          <a:p>
            <a:r>
              <a:rPr lang="en-IN" dirty="0">
                <a:latin typeface="-apple-system"/>
              </a:rPr>
              <a:t>.next we insert the keys and using this keys we get the </a:t>
            </a:r>
            <a:r>
              <a:rPr lang="en-IN" dirty="0" err="1">
                <a:latin typeface="-apple-system"/>
              </a:rPr>
              <a:t>cipertext</a:t>
            </a:r>
            <a:endParaRPr lang="en-IN" b="0" i="0" dirty="0">
              <a:effectLst/>
              <a:latin typeface="-apple-system"/>
            </a:endParaRPr>
          </a:p>
        </p:txBody>
      </p:sp>
      <p:sp>
        <p:nvSpPr>
          <p:cNvPr id="4" name="Date Placeholder 3">
            <a:extLst>
              <a:ext uri="{FF2B5EF4-FFF2-40B4-BE49-F238E27FC236}">
                <a16:creationId xmlns:a16="http://schemas.microsoft.com/office/drawing/2014/main" id="{1D781997-C04D-4047-8895-9098839F44A5}"/>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9F065418-EA45-499C-9125-F67D59B8D53A}"/>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5AAC6B0-4645-4C23-9725-11DF879E85A2}"/>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2240121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B91F7-D9B7-4DA3-8B0F-870E3A0E2053}"/>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50D29101-D144-4575-9702-1B0FE7D36A13}"/>
              </a:ext>
            </a:extLst>
          </p:cNvPr>
          <p:cNvSpPr>
            <a:spLocks noGrp="1"/>
          </p:cNvSpPr>
          <p:nvPr>
            <p:ph idx="1"/>
          </p:nvPr>
        </p:nvSpPr>
        <p:spPr>
          <a:xfrm>
            <a:off x="79899" y="2346009"/>
            <a:ext cx="5610687" cy="4010340"/>
          </a:xfrm>
        </p:spPr>
        <p:txBody>
          <a:bodyPr>
            <a:normAutofit/>
          </a:bodyPr>
          <a:lstStyle/>
          <a:p>
            <a:r>
              <a:rPr lang="en-IN" sz="2400" dirty="0"/>
              <a:t>Studying this project we get why encryption is used and how a plain text can be converted into ciphertext by studying we know how the researchers did hard work to develop this </a:t>
            </a:r>
          </a:p>
        </p:txBody>
      </p:sp>
      <p:sp>
        <p:nvSpPr>
          <p:cNvPr id="4" name="Date Placeholder 3">
            <a:extLst>
              <a:ext uri="{FF2B5EF4-FFF2-40B4-BE49-F238E27FC236}">
                <a16:creationId xmlns:a16="http://schemas.microsoft.com/office/drawing/2014/main" id="{C86394D9-CDCB-4940-A3E2-8C51983B77AD}"/>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AA976AC-C64E-47F4-BDBA-A1B4B7542A9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E1FCC9F6-42C6-4F9D-87E7-457DFC2AF334}"/>
              </a:ext>
            </a:extLst>
          </p:cNvPr>
          <p:cNvSpPr>
            <a:spLocks noGrp="1"/>
          </p:cNvSpPr>
          <p:nvPr>
            <p:ph type="sldNum" sz="quarter" idx="12"/>
          </p:nvPr>
        </p:nvSpPr>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970695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EAEBD-84E8-4613-A269-109B6BDF5BA6}"/>
              </a:ext>
            </a:extLst>
          </p:cNvPr>
          <p:cNvSpPr>
            <a:spLocks noGrp="1"/>
          </p:cNvSpPr>
          <p:nvPr>
            <p:ph type="title"/>
          </p:nvPr>
        </p:nvSpPr>
        <p:spPr/>
        <p:txBody>
          <a:bodyPr/>
          <a:lstStyle/>
          <a:p>
            <a:r>
              <a:rPr lang="en-IN" dirty="0"/>
              <a:t>Discussion</a:t>
            </a:r>
          </a:p>
        </p:txBody>
      </p:sp>
      <p:sp>
        <p:nvSpPr>
          <p:cNvPr id="3" name="Content Placeholder 2">
            <a:extLst>
              <a:ext uri="{FF2B5EF4-FFF2-40B4-BE49-F238E27FC236}">
                <a16:creationId xmlns:a16="http://schemas.microsoft.com/office/drawing/2014/main" id="{D6398B65-6ABE-4EB5-8750-C785C358DD4B}"/>
              </a:ext>
            </a:extLst>
          </p:cNvPr>
          <p:cNvSpPr>
            <a:spLocks noGrp="1"/>
          </p:cNvSpPr>
          <p:nvPr>
            <p:ph idx="1"/>
          </p:nvPr>
        </p:nvSpPr>
        <p:spPr>
          <a:xfrm>
            <a:off x="292962" y="2604579"/>
            <a:ext cx="5397624" cy="2519363"/>
          </a:xfrm>
        </p:spPr>
        <p:txBody>
          <a:bodyPr>
            <a:noAutofit/>
          </a:bodyPr>
          <a:lstStyle/>
          <a:p>
            <a:r>
              <a:rPr lang="en-IN" sz="2400" dirty="0"/>
              <a:t>The result we get a secured code to create created to form the given plane text the size of the matrix can be encoder and decoder’s choice </a:t>
            </a:r>
          </a:p>
        </p:txBody>
      </p:sp>
      <p:sp>
        <p:nvSpPr>
          <p:cNvPr id="4" name="Date Placeholder 3">
            <a:extLst>
              <a:ext uri="{FF2B5EF4-FFF2-40B4-BE49-F238E27FC236}">
                <a16:creationId xmlns:a16="http://schemas.microsoft.com/office/drawing/2014/main" id="{56E11869-E826-4F97-AB10-D11B37120F2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DDB50CE-FAB3-4A06-BD1A-29BEF5D64C6A}"/>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8DF8FB26-68A0-4127-AB1A-915DA54D2FD9}"/>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435672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D42AD-DEAF-46CD-9310-6C0060B0754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27EB61E3-3800-4A16-98F0-36DD9B26CD5E}"/>
              </a:ext>
            </a:extLst>
          </p:cNvPr>
          <p:cNvSpPr>
            <a:spLocks noGrp="1"/>
          </p:cNvSpPr>
          <p:nvPr>
            <p:ph idx="1"/>
          </p:nvPr>
        </p:nvSpPr>
        <p:spPr>
          <a:xfrm>
            <a:off x="363983" y="2924175"/>
            <a:ext cx="4296793" cy="2519363"/>
          </a:xfrm>
        </p:spPr>
        <p:txBody>
          <a:bodyPr>
            <a:noAutofit/>
          </a:bodyPr>
          <a:lstStyle/>
          <a:p>
            <a:r>
              <a:rPr lang="en-IN" sz="2400" dirty="0"/>
              <a:t>Encryption is used to secure the data we can repeat this process n number of times </a:t>
            </a:r>
          </a:p>
        </p:txBody>
      </p:sp>
      <p:sp>
        <p:nvSpPr>
          <p:cNvPr id="4" name="Date Placeholder 3">
            <a:extLst>
              <a:ext uri="{FF2B5EF4-FFF2-40B4-BE49-F238E27FC236}">
                <a16:creationId xmlns:a16="http://schemas.microsoft.com/office/drawing/2014/main" id="{B86FF3A0-3BE1-4ED9-9AA6-B6B1EE569B1D}"/>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1CD4C66-FA75-4ADB-8FC9-9ED4548997D1}"/>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71BECC0-692F-4B92-9519-F8300B109E11}"/>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1377488707"/>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143</TotalTime>
  <Words>496</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-apple-system</vt:lpstr>
      <vt:lpstr>Arial</vt:lpstr>
      <vt:lpstr>Calibri</vt:lpstr>
      <vt:lpstr>Tenorite</vt:lpstr>
      <vt:lpstr>Office Theme</vt:lpstr>
      <vt:lpstr>encryption using transposition techniques</vt:lpstr>
      <vt:lpstr>Abstract</vt:lpstr>
      <vt:lpstr>Introduction</vt:lpstr>
      <vt:lpstr>Literature review</vt:lpstr>
      <vt:lpstr>PowerPoint Presentation</vt:lpstr>
      <vt:lpstr>Methods</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encryption using transposition techniques</dc:title>
  <dc:creator>VIYYAPU sai vamsi</dc:creator>
  <cp:lastModifiedBy>VIYYAPU sai vamsi</cp:lastModifiedBy>
  <cp:revision>11</cp:revision>
  <dcterms:created xsi:type="dcterms:W3CDTF">2022-01-31T03:22:49Z</dcterms:created>
  <dcterms:modified xsi:type="dcterms:W3CDTF">2022-02-01T04:10:50Z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