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5"/>
  </p:notesMasterIdLst>
  <p:sldIdLst>
    <p:sldId id="277" r:id="rId5"/>
    <p:sldId id="278" r:id="rId6"/>
    <p:sldId id="282" r:id="rId7"/>
    <p:sldId id="284" r:id="rId8"/>
    <p:sldId id="281" r:id="rId9"/>
    <p:sldId id="280" r:id="rId10"/>
    <p:sldId id="283" r:id="rId11"/>
    <p:sldId id="285" r:id="rId12"/>
    <p:sldId id="286" r:id="rId13"/>
    <p:sldId id="27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YYAPU sai vamsi" userId="0c3bf7c0040a0a8c" providerId="LiveId" clId="{CD4524C4-F00E-4AC7-AF21-32DF94B714E0}"/>
    <pc:docChg chg="custSel addSld delSld modSld sldOrd">
      <pc:chgData name="VIYYAPU sai vamsi" userId="0c3bf7c0040a0a8c" providerId="LiveId" clId="{CD4524C4-F00E-4AC7-AF21-32DF94B714E0}" dt="2022-08-09T02:52:16.004" v="1033"/>
      <pc:docMkLst>
        <pc:docMk/>
      </pc:docMkLst>
      <pc:sldChg chg="addSp delSp modSp mod delDesignElem">
        <pc:chgData name="VIYYAPU sai vamsi" userId="0c3bf7c0040a0a8c" providerId="LiveId" clId="{CD4524C4-F00E-4AC7-AF21-32DF94B714E0}" dt="2022-08-08T09:29:21.931" v="540" actId="14100"/>
        <pc:sldMkLst>
          <pc:docMk/>
          <pc:sldMk cId="2803136203" sldId="277"/>
        </pc:sldMkLst>
        <pc:spChg chg="mod">
          <ac:chgData name="VIYYAPU sai vamsi" userId="0c3bf7c0040a0a8c" providerId="LiveId" clId="{CD4524C4-F00E-4AC7-AF21-32DF94B714E0}" dt="2022-08-08T09:25:46.634" v="515" actId="20577"/>
          <ac:spMkLst>
            <pc:docMk/>
            <pc:sldMk cId="2803136203" sldId="277"/>
            <ac:spMk id="2" creationId="{263E3F80-D945-4490-916D-6384E6895E6F}"/>
          </ac:spMkLst>
        </pc:spChg>
        <pc:spChg chg="mod">
          <ac:chgData name="VIYYAPU sai vamsi" userId="0c3bf7c0040a0a8c" providerId="LiveId" clId="{CD4524C4-F00E-4AC7-AF21-32DF94B714E0}" dt="2022-08-08T09:25:49.631" v="532" actId="20577"/>
          <ac:spMkLst>
            <pc:docMk/>
            <pc:sldMk cId="2803136203" sldId="277"/>
            <ac:spMk id="3" creationId="{616351BD-4BE1-47AD-8B65-1472A3BE63E4}"/>
          </ac:spMkLst>
        </pc:spChg>
        <pc:spChg chg="del">
          <ac:chgData name="VIYYAPU sai vamsi" userId="0c3bf7c0040a0a8c" providerId="LiveId" clId="{CD4524C4-F00E-4AC7-AF21-32DF94B714E0}" dt="2022-08-08T08:06:49.972" v="1"/>
          <ac:spMkLst>
            <pc:docMk/>
            <pc:sldMk cId="2803136203" sldId="277"/>
            <ac:spMk id="89" creationId="{3D1E5586-8BB5-40F6-96C3-2E87DD7CE5CD}"/>
          </ac:spMkLst>
        </pc:spChg>
        <pc:picChg chg="add mod">
          <ac:chgData name="VIYYAPU sai vamsi" userId="0c3bf7c0040a0a8c" providerId="LiveId" clId="{CD4524C4-F00E-4AC7-AF21-32DF94B714E0}" dt="2022-08-08T09:29:21.931" v="540" actId="14100"/>
          <ac:picMkLst>
            <pc:docMk/>
            <pc:sldMk cId="2803136203" sldId="277"/>
            <ac:picMk id="5" creationId="{F08BB759-E03B-C5E9-7E2E-297D5E0335EF}"/>
          </ac:picMkLst>
        </pc:picChg>
        <pc:cxnChg chg="del">
          <ac:chgData name="VIYYAPU sai vamsi" userId="0c3bf7c0040a0a8c" providerId="LiveId" clId="{CD4524C4-F00E-4AC7-AF21-32DF94B714E0}" dt="2022-08-08T08:06:49.972" v="1"/>
          <ac:cxnSpMkLst>
            <pc:docMk/>
            <pc:sldMk cId="2803136203" sldId="277"/>
            <ac:cxnSpMk id="91" creationId="{8A832D40-B9E2-4CE7-9E0A-B35591EA2035}"/>
          </ac:cxnSpMkLst>
        </pc:cxnChg>
      </pc:sldChg>
      <pc:sldChg chg="modSp mod ord">
        <pc:chgData name="VIYYAPU sai vamsi" userId="0c3bf7c0040a0a8c" providerId="LiveId" clId="{CD4524C4-F00E-4AC7-AF21-32DF94B714E0}" dt="2022-08-08T08:34:08.271" v="427"/>
        <pc:sldMkLst>
          <pc:docMk/>
          <pc:sldMk cId="3299759166" sldId="278"/>
        </pc:sldMkLst>
        <pc:spChg chg="mod">
          <ac:chgData name="VIYYAPU sai vamsi" userId="0c3bf7c0040a0a8c" providerId="LiveId" clId="{CD4524C4-F00E-4AC7-AF21-32DF94B714E0}" dt="2022-08-08T08:07:04.469" v="49" actId="20577"/>
          <ac:spMkLst>
            <pc:docMk/>
            <pc:sldMk cId="3299759166" sldId="278"/>
            <ac:spMk id="2" creationId="{BA503EB5-DFD6-8615-1730-A1D86C5D8956}"/>
          </ac:spMkLst>
        </pc:spChg>
        <pc:spChg chg="mod">
          <ac:chgData name="VIYYAPU sai vamsi" userId="0c3bf7c0040a0a8c" providerId="LiveId" clId="{CD4524C4-F00E-4AC7-AF21-32DF94B714E0}" dt="2022-08-08T08:18:07.861" v="242" actId="20577"/>
          <ac:spMkLst>
            <pc:docMk/>
            <pc:sldMk cId="3299759166" sldId="278"/>
            <ac:spMk id="3" creationId="{10BF47BD-2BFD-1757-7209-BE0878AC39DF}"/>
          </ac:spMkLst>
        </pc:spChg>
      </pc:sldChg>
      <pc:sldChg chg="modSp mod">
        <pc:chgData name="VIYYAPU sai vamsi" userId="0c3bf7c0040a0a8c" providerId="LiveId" clId="{CD4524C4-F00E-4AC7-AF21-32DF94B714E0}" dt="2022-08-08T08:07:09.717" v="72" actId="20577"/>
        <pc:sldMkLst>
          <pc:docMk/>
          <pc:sldMk cId="3683094273" sldId="279"/>
        </pc:sldMkLst>
        <pc:spChg chg="mod">
          <ac:chgData name="VIYYAPU sai vamsi" userId="0c3bf7c0040a0a8c" providerId="LiveId" clId="{CD4524C4-F00E-4AC7-AF21-32DF94B714E0}" dt="2022-08-08T08:07:09.717" v="72" actId="20577"/>
          <ac:spMkLst>
            <pc:docMk/>
            <pc:sldMk cId="3683094273" sldId="279"/>
            <ac:spMk id="2" creationId="{8D862CB2-1BAD-8480-102C-6C8E4BEDDCA9}"/>
          </ac:spMkLst>
        </pc:spChg>
        <pc:picChg chg="mod">
          <ac:chgData name="VIYYAPU sai vamsi" userId="0c3bf7c0040a0a8c" providerId="LiveId" clId="{CD4524C4-F00E-4AC7-AF21-32DF94B714E0}" dt="2022-08-08T08:06:49.972" v="1"/>
          <ac:picMkLst>
            <pc:docMk/>
            <pc:sldMk cId="3683094273" sldId="279"/>
            <ac:picMk id="5" creationId="{4202D269-DEC0-FE40-793F-4DBAC0CDFFEC}"/>
          </ac:picMkLst>
        </pc:picChg>
      </pc:sldChg>
      <pc:sldChg chg="modSp new mod ord">
        <pc:chgData name="VIYYAPU sai vamsi" userId="0c3bf7c0040a0a8c" providerId="LiveId" clId="{CD4524C4-F00E-4AC7-AF21-32DF94B714E0}" dt="2022-08-08T08:34:28.113" v="430" actId="5793"/>
        <pc:sldMkLst>
          <pc:docMk/>
          <pc:sldMk cId="1223521471" sldId="280"/>
        </pc:sldMkLst>
        <pc:spChg chg="mod">
          <ac:chgData name="VIYYAPU sai vamsi" userId="0c3bf7c0040a0a8c" providerId="LiveId" clId="{CD4524C4-F00E-4AC7-AF21-32DF94B714E0}" dt="2022-08-08T08:20:19.722" v="358" actId="20577"/>
          <ac:spMkLst>
            <pc:docMk/>
            <pc:sldMk cId="1223521471" sldId="280"/>
            <ac:spMk id="2" creationId="{AAE48E2B-12CB-A023-0A2E-61CF450A0B41}"/>
          </ac:spMkLst>
        </pc:spChg>
        <pc:spChg chg="mod">
          <ac:chgData name="VIYYAPU sai vamsi" userId="0c3bf7c0040a0a8c" providerId="LiveId" clId="{CD4524C4-F00E-4AC7-AF21-32DF94B714E0}" dt="2022-08-08T08:34:28.113" v="430" actId="5793"/>
          <ac:spMkLst>
            <pc:docMk/>
            <pc:sldMk cId="1223521471" sldId="280"/>
            <ac:spMk id="3" creationId="{78A293D2-FDFE-0FBA-EE2E-C0A37036EF33}"/>
          </ac:spMkLst>
        </pc:spChg>
      </pc:sldChg>
      <pc:sldChg chg="modSp new mod ord">
        <pc:chgData name="VIYYAPU sai vamsi" userId="0c3bf7c0040a0a8c" providerId="LiveId" clId="{CD4524C4-F00E-4AC7-AF21-32DF94B714E0}" dt="2022-08-08T08:18:33.791" v="282" actId="255"/>
        <pc:sldMkLst>
          <pc:docMk/>
          <pc:sldMk cId="3388851976" sldId="281"/>
        </pc:sldMkLst>
        <pc:spChg chg="mod">
          <ac:chgData name="VIYYAPU sai vamsi" userId="0c3bf7c0040a0a8c" providerId="LiveId" clId="{CD4524C4-F00E-4AC7-AF21-32DF94B714E0}" dt="2022-08-08T08:18:22.877" v="281" actId="20577"/>
          <ac:spMkLst>
            <pc:docMk/>
            <pc:sldMk cId="3388851976" sldId="281"/>
            <ac:spMk id="2" creationId="{A24D607F-FB65-1C2C-2D31-1C6BD82D284B}"/>
          </ac:spMkLst>
        </pc:spChg>
        <pc:spChg chg="mod">
          <ac:chgData name="VIYYAPU sai vamsi" userId="0c3bf7c0040a0a8c" providerId="LiveId" clId="{CD4524C4-F00E-4AC7-AF21-32DF94B714E0}" dt="2022-08-08T08:18:33.791" v="282" actId="255"/>
          <ac:spMkLst>
            <pc:docMk/>
            <pc:sldMk cId="3388851976" sldId="281"/>
            <ac:spMk id="3" creationId="{3505FD63-19CC-8807-6F9C-2D19748AF317}"/>
          </ac:spMkLst>
        </pc:spChg>
      </pc:sldChg>
      <pc:sldChg chg="modSp new mod ord">
        <pc:chgData name="VIYYAPU sai vamsi" userId="0c3bf7c0040a0a8c" providerId="LiveId" clId="{CD4524C4-F00E-4AC7-AF21-32DF94B714E0}" dt="2022-08-08T08:41:49.696" v="508" actId="20577"/>
        <pc:sldMkLst>
          <pc:docMk/>
          <pc:sldMk cId="1140184482" sldId="282"/>
        </pc:sldMkLst>
        <pc:spChg chg="mod">
          <ac:chgData name="VIYYAPU sai vamsi" userId="0c3bf7c0040a0a8c" providerId="LiveId" clId="{CD4524C4-F00E-4AC7-AF21-32DF94B714E0}" dt="2022-08-08T08:17:16.561" v="208" actId="20577"/>
          <ac:spMkLst>
            <pc:docMk/>
            <pc:sldMk cId="1140184482" sldId="282"/>
            <ac:spMk id="2" creationId="{B253C208-0DE7-B171-BF37-273E28FE4734}"/>
          </ac:spMkLst>
        </pc:spChg>
        <pc:spChg chg="mod">
          <ac:chgData name="VIYYAPU sai vamsi" userId="0c3bf7c0040a0a8c" providerId="LiveId" clId="{CD4524C4-F00E-4AC7-AF21-32DF94B714E0}" dt="2022-08-08T08:41:49.696" v="508" actId="20577"/>
          <ac:spMkLst>
            <pc:docMk/>
            <pc:sldMk cId="1140184482" sldId="282"/>
            <ac:spMk id="3" creationId="{5BB9E2E7-A91E-A5DC-4856-6C1F540B61CC}"/>
          </ac:spMkLst>
        </pc:spChg>
      </pc:sldChg>
      <pc:sldChg chg="modSp new mod">
        <pc:chgData name="VIYYAPU sai vamsi" userId="0c3bf7c0040a0a8c" providerId="LiveId" clId="{CD4524C4-F00E-4AC7-AF21-32DF94B714E0}" dt="2022-08-08T08:38:55.425" v="449" actId="20577"/>
        <pc:sldMkLst>
          <pc:docMk/>
          <pc:sldMk cId="3345593063" sldId="283"/>
        </pc:sldMkLst>
        <pc:spChg chg="mod">
          <ac:chgData name="VIYYAPU sai vamsi" userId="0c3bf7c0040a0a8c" providerId="LiveId" clId="{CD4524C4-F00E-4AC7-AF21-32DF94B714E0}" dt="2022-08-08T08:20:05.872" v="322" actId="20577"/>
          <ac:spMkLst>
            <pc:docMk/>
            <pc:sldMk cId="3345593063" sldId="283"/>
            <ac:spMk id="2" creationId="{AFB3D2F8-FFFF-FCF0-EC32-10113261B59B}"/>
          </ac:spMkLst>
        </pc:spChg>
        <pc:spChg chg="mod">
          <ac:chgData name="VIYYAPU sai vamsi" userId="0c3bf7c0040a0a8c" providerId="LiveId" clId="{CD4524C4-F00E-4AC7-AF21-32DF94B714E0}" dt="2022-08-08T08:38:55.425" v="449" actId="20577"/>
          <ac:spMkLst>
            <pc:docMk/>
            <pc:sldMk cId="3345593063" sldId="283"/>
            <ac:spMk id="3" creationId="{C7A17888-690D-854F-18E7-49BC0A64E505}"/>
          </ac:spMkLst>
        </pc:spChg>
      </pc:sldChg>
      <pc:sldChg chg="modSp new mod ord">
        <pc:chgData name="VIYYAPU sai vamsi" userId="0c3bf7c0040a0a8c" providerId="LiveId" clId="{CD4524C4-F00E-4AC7-AF21-32DF94B714E0}" dt="2022-08-08T08:34:10.101" v="429"/>
        <pc:sldMkLst>
          <pc:docMk/>
          <pc:sldMk cId="1891240801" sldId="284"/>
        </pc:sldMkLst>
        <pc:spChg chg="mod">
          <ac:chgData name="VIYYAPU sai vamsi" userId="0c3bf7c0040a0a8c" providerId="LiveId" clId="{CD4524C4-F00E-4AC7-AF21-32DF94B714E0}" dt="2022-08-08T08:20:27.098" v="385" actId="20577"/>
          <ac:spMkLst>
            <pc:docMk/>
            <pc:sldMk cId="1891240801" sldId="284"/>
            <ac:spMk id="2" creationId="{3AC1C35C-A06D-871C-3CF3-1280CC136154}"/>
          </ac:spMkLst>
        </pc:spChg>
        <pc:spChg chg="mod">
          <ac:chgData name="VIYYAPU sai vamsi" userId="0c3bf7c0040a0a8c" providerId="LiveId" clId="{CD4524C4-F00E-4AC7-AF21-32DF94B714E0}" dt="2022-08-08T08:33:54.996" v="425" actId="20577"/>
          <ac:spMkLst>
            <pc:docMk/>
            <pc:sldMk cId="1891240801" sldId="284"/>
            <ac:spMk id="3" creationId="{08BC2765-A870-4889-A059-F84DC84DFB10}"/>
          </ac:spMkLst>
        </pc:spChg>
      </pc:sldChg>
      <pc:sldChg chg="new del">
        <pc:chgData name="VIYYAPU sai vamsi" userId="0c3bf7c0040a0a8c" providerId="LiveId" clId="{CD4524C4-F00E-4AC7-AF21-32DF94B714E0}" dt="2022-08-08T08:09:54.627" v="99" actId="47"/>
        <pc:sldMkLst>
          <pc:docMk/>
          <pc:sldMk cId="1852788966" sldId="285"/>
        </pc:sldMkLst>
      </pc:sldChg>
      <pc:sldChg chg="modSp new mod ord">
        <pc:chgData name="VIYYAPU sai vamsi" userId="0c3bf7c0040a0a8c" providerId="LiveId" clId="{CD4524C4-F00E-4AC7-AF21-32DF94B714E0}" dt="2022-08-09T02:52:16.004" v="1033"/>
        <pc:sldMkLst>
          <pc:docMk/>
          <pc:sldMk cId="3115810683" sldId="285"/>
        </pc:sldMkLst>
        <pc:spChg chg="mod">
          <ac:chgData name="VIYYAPU sai vamsi" userId="0c3bf7c0040a0a8c" providerId="LiveId" clId="{CD4524C4-F00E-4AC7-AF21-32DF94B714E0}" dt="2022-08-09T02:42:35.251" v="563" actId="20577"/>
          <ac:spMkLst>
            <pc:docMk/>
            <pc:sldMk cId="3115810683" sldId="285"/>
            <ac:spMk id="2" creationId="{1D15ADD3-B889-776C-2D11-E12FF91EEEC7}"/>
          </ac:spMkLst>
        </pc:spChg>
        <pc:spChg chg="mod">
          <ac:chgData name="VIYYAPU sai vamsi" userId="0c3bf7c0040a0a8c" providerId="LiveId" clId="{CD4524C4-F00E-4AC7-AF21-32DF94B714E0}" dt="2022-08-09T02:52:08.036" v="1031" actId="20577"/>
          <ac:spMkLst>
            <pc:docMk/>
            <pc:sldMk cId="3115810683" sldId="285"/>
            <ac:spMk id="3" creationId="{120160F0-8049-CC51-1198-63EDAB15915A}"/>
          </ac:spMkLst>
        </pc:spChg>
      </pc:sldChg>
      <pc:sldChg chg="addSp delSp modSp new del mod ord">
        <pc:chgData name="VIYYAPU sai vamsi" userId="0c3bf7c0040a0a8c" providerId="LiveId" clId="{CD4524C4-F00E-4AC7-AF21-32DF94B714E0}" dt="2022-08-09T02:42:00.518" v="542" actId="47"/>
        <pc:sldMkLst>
          <pc:docMk/>
          <pc:sldMk cId="3262796032" sldId="285"/>
        </pc:sldMkLst>
        <pc:spChg chg="add del mod">
          <ac:chgData name="VIYYAPU sai vamsi" userId="0c3bf7c0040a0a8c" providerId="LiveId" clId="{CD4524C4-F00E-4AC7-AF21-32DF94B714E0}" dt="2022-08-08T08:16:34.887" v="170"/>
          <ac:spMkLst>
            <pc:docMk/>
            <pc:sldMk cId="3262796032" sldId="285"/>
            <ac:spMk id="4" creationId="{9A12995A-2797-7DF1-D4E8-DD68882DEB65}"/>
          </ac:spMkLst>
        </pc:spChg>
        <pc:picChg chg="add del mod">
          <ac:chgData name="VIYYAPU sai vamsi" userId="0c3bf7c0040a0a8c" providerId="LiveId" clId="{CD4524C4-F00E-4AC7-AF21-32DF94B714E0}" dt="2022-08-09T02:41:55.110" v="541" actId="478"/>
          <ac:picMkLst>
            <pc:docMk/>
            <pc:sldMk cId="3262796032" sldId="285"/>
            <ac:picMk id="3" creationId="{91B27AEF-D544-62E7-5C8F-BCCEA1701A66}"/>
          </ac:picMkLst>
        </pc:picChg>
      </pc:sldChg>
    </pc:docChg>
  </pc:docChgLst>
  <pc:docChgLst>
    <pc:chgData name="VIYYAPU sai vamsi" userId="0c3bf7c0040a0a8c" providerId="LiveId" clId="{E7DFB122-BB7F-4D88-ADD6-4DA955B0FF1C}"/>
    <pc:docChg chg="custSel modSld">
      <pc:chgData name="VIYYAPU sai vamsi" userId="0c3bf7c0040a0a8c" providerId="LiveId" clId="{E7DFB122-BB7F-4D88-ADD6-4DA955B0FF1C}" dt="2022-09-14T05:59:48.978" v="268" actId="20577"/>
      <pc:docMkLst>
        <pc:docMk/>
      </pc:docMkLst>
      <pc:sldChg chg="addSp delSp modSp mod">
        <pc:chgData name="VIYYAPU sai vamsi" userId="0c3bf7c0040a0a8c" providerId="LiveId" clId="{E7DFB122-BB7F-4D88-ADD6-4DA955B0FF1C}" dt="2022-09-14T05:59:48.978" v="268" actId="20577"/>
        <pc:sldMkLst>
          <pc:docMk/>
          <pc:sldMk cId="3683094273" sldId="279"/>
        </pc:sldMkLst>
        <pc:spChg chg="mod">
          <ac:chgData name="VIYYAPU sai vamsi" userId="0c3bf7c0040a0a8c" providerId="LiveId" clId="{E7DFB122-BB7F-4D88-ADD6-4DA955B0FF1C}" dt="2022-09-14T05:59:48.978" v="268" actId="20577"/>
          <ac:spMkLst>
            <pc:docMk/>
            <pc:sldMk cId="3683094273" sldId="279"/>
            <ac:spMk id="2" creationId="{8D862CB2-1BAD-8480-102C-6C8E4BEDDCA9}"/>
          </ac:spMkLst>
        </pc:spChg>
        <pc:spChg chg="add del mod">
          <ac:chgData name="VIYYAPU sai vamsi" userId="0c3bf7c0040a0a8c" providerId="LiveId" clId="{E7DFB122-BB7F-4D88-ADD6-4DA955B0FF1C}" dt="2022-09-14T05:59:26.577" v="241"/>
          <ac:spMkLst>
            <pc:docMk/>
            <pc:sldMk cId="3683094273" sldId="279"/>
            <ac:spMk id="4" creationId="{ABF18E95-F914-78A2-87AD-0CF6525962C0}"/>
          </ac:spMkLst>
        </pc:spChg>
        <pc:picChg chg="del">
          <ac:chgData name="VIYYAPU sai vamsi" userId="0c3bf7c0040a0a8c" providerId="LiveId" clId="{E7DFB122-BB7F-4D88-ADD6-4DA955B0FF1C}" dt="2022-09-14T05:58:30.118" v="238" actId="478"/>
          <ac:picMkLst>
            <pc:docMk/>
            <pc:sldMk cId="3683094273" sldId="279"/>
            <ac:picMk id="5" creationId="{4202D269-DEC0-FE40-793F-4DBAC0CDFFEC}"/>
          </ac:picMkLst>
        </pc:picChg>
        <pc:picChg chg="add del">
          <ac:chgData name="VIYYAPU sai vamsi" userId="0c3bf7c0040a0a8c" providerId="LiveId" clId="{E7DFB122-BB7F-4D88-ADD6-4DA955B0FF1C}" dt="2022-09-14T05:58:35.099" v="240" actId="478"/>
          <ac:picMkLst>
            <pc:docMk/>
            <pc:sldMk cId="3683094273" sldId="279"/>
            <ac:picMk id="7" creationId="{3B78195F-E83C-756D-8443-64CBD43272BB}"/>
          </ac:picMkLst>
        </pc:picChg>
        <pc:picChg chg="add mod">
          <ac:chgData name="VIYYAPU sai vamsi" userId="0c3bf7c0040a0a8c" providerId="LiveId" clId="{E7DFB122-BB7F-4D88-ADD6-4DA955B0FF1C}" dt="2022-09-14T05:59:34.605" v="244" actId="14100"/>
          <ac:picMkLst>
            <pc:docMk/>
            <pc:sldMk cId="3683094273" sldId="279"/>
            <ac:picMk id="9" creationId="{1FE77887-B3CF-EA78-4CDE-482119622F64}"/>
          </ac:picMkLst>
        </pc:picChg>
      </pc:sldChg>
      <pc:sldChg chg="modSp mod">
        <pc:chgData name="VIYYAPU sai vamsi" userId="0c3bf7c0040a0a8c" providerId="LiveId" clId="{E7DFB122-BB7F-4D88-ADD6-4DA955B0FF1C}" dt="2022-09-12T05:28:15.386" v="237" actId="255"/>
        <pc:sldMkLst>
          <pc:docMk/>
          <pc:sldMk cId="1223521471" sldId="280"/>
        </pc:sldMkLst>
        <pc:spChg chg="mod">
          <ac:chgData name="VIYYAPU sai vamsi" userId="0c3bf7c0040a0a8c" providerId="LiveId" clId="{E7DFB122-BB7F-4D88-ADD6-4DA955B0FF1C}" dt="2022-09-12T05:28:15.386" v="237" actId="255"/>
          <ac:spMkLst>
            <pc:docMk/>
            <pc:sldMk cId="1223521471" sldId="280"/>
            <ac:spMk id="3" creationId="{78A293D2-FDFE-0FBA-EE2E-C0A37036EF3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t>9/28/2022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t>‹#›</a:t>
            </a:fld>
            <a:endParaRPr lang="en-US"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874152-028B-486A-9CCC-467A5536A7DC}" type="datetime1">
              <a:rPr lang="en-US" smtClean="0"/>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7748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8FA1A6-D89D-4E0B-ACDC-F92429034F56}" type="datetime1">
              <a:rPr lang="en-US" smtClean="0"/>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0372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382F0-6EA8-4D82-951F-1579D6A93CC4}" type="datetime1">
              <a:rPr lang="en-US" smtClean="0"/>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23688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BE913C-F349-4CE3-A910-0EA13427FE0D}" type="datetime1">
              <a:rPr lang="en-US" smtClean="0"/>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2217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4C5C7-4D27-4EBE-9DB8-92F5F0F40B34}" type="datetime1">
              <a:rPr lang="en-US" smtClean="0"/>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19376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CDAF82-EDB2-4FBF-83F4-247A1B3455CB}" type="datetime1">
              <a:rPr lang="en-US" smtClean="0"/>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8793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5E59DB-4C5A-44A3-897C-FF6803F94296}" type="datetime1">
              <a:rPr lang="en-US" smtClean="0"/>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1501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6B6E0-E0F8-4800-BD74-7D33DFE5ED7E}" type="datetime1">
              <a:rPr lang="en-US" smtClean="0"/>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1373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6DC824-D0E7-4046-8B44-4AAD1C4DE2CF}" type="datetime1">
              <a:rPr lang="en-US" smtClean="0"/>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1786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C221C-17A4-4F42-9F54-9F7E03AA1BBB}" type="datetime1">
              <a:rPr lang="en-US" smtClean="0"/>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471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CD7CBA-5256-42F3-BAB5-33F095514AE3}" type="datetime1">
              <a:rPr lang="en-US" smtClean="0"/>
              <a:t>9/28/2022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4715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B80C04-2E33-403B-B014-7E203A57326C}" type="datetime1">
              <a:rPr lang="en-US" smtClean="0"/>
              <a:t>9/28/2022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8757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92A49D-7D7F-4D69-A8AA-65D6B58C15F2}" type="datetime1">
              <a:rPr lang="en-US" smtClean="0"/>
              <a:t>9/28/2022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1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E02903-36C1-4F6B-9F27-EA2305255204}" type="datetime1">
              <a:rPr lang="en-US" smtClean="0"/>
              <a:t>9/28/2022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6975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8BBFA8-C775-4121-A7F6-6851C8035873}" type="datetime1">
              <a:rPr lang="en-US" smtClean="0"/>
              <a:t>9/28/2022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2824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C01760-8EEC-4A4C-BD0D-3CDAAA80A266}" type="datetime1">
              <a:rPr lang="en-US" smtClean="0"/>
              <a:t>9/28/2022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8055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183DE74-4CAD-4852-95E7-A055FD779420}" type="datetime1">
              <a:rPr lang="en-US" smtClean="0"/>
              <a:t>9/28/2022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197626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E3F80-D945-4490-916D-6384E6895E6F}"/>
              </a:ext>
            </a:extLst>
          </p:cNvPr>
          <p:cNvSpPr>
            <a:spLocks noGrp="1"/>
          </p:cNvSpPr>
          <p:nvPr>
            <p:ph type="ctrTitle"/>
          </p:nvPr>
        </p:nvSpPr>
        <p:spPr>
          <a:xfrm>
            <a:off x="1993805" y="1354668"/>
            <a:ext cx="8204391" cy="2346475"/>
          </a:xfrm>
        </p:spPr>
        <p:txBody>
          <a:bodyPr>
            <a:normAutofit/>
          </a:bodyPr>
          <a:lstStyle/>
          <a:p>
            <a:pPr algn="ctr"/>
            <a:endParaRPr lang="en-US" sz="6000" dirty="0"/>
          </a:p>
        </p:txBody>
      </p:sp>
      <p:sp>
        <p:nvSpPr>
          <p:cNvPr id="3" name="Subtitle 2">
            <a:extLst>
              <a:ext uri="{FF2B5EF4-FFF2-40B4-BE49-F238E27FC236}">
                <a16:creationId xmlns:a16="http://schemas.microsoft.com/office/drawing/2014/main" id="{616351BD-4BE1-47AD-8B65-1472A3BE63E4}"/>
              </a:ext>
            </a:extLst>
          </p:cNvPr>
          <p:cNvSpPr>
            <a:spLocks noGrp="1"/>
          </p:cNvSpPr>
          <p:nvPr>
            <p:ph type="subTitle" idx="1"/>
          </p:nvPr>
        </p:nvSpPr>
        <p:spPr>
          <a:xfrm>
            <a:off x="2497137" y="3940629"/>
            <a:ext cx="7197726" cy="1240970"/>
          </a:xfrm>
        </p:spPr>
        <p:txBody>
          <a:bodyPr>
            <a:normAutofit/>
          </a:bodyPr>
          <a:lstStyle/>
          <a:p>
            <a:pPr algn="ctr"/>
            <a:endParaRPr lang="en-US" dirty="0"/>
          </a:p>
        </p:txBody>
      </p:sp>
      <p:pic>
        <p:nvPicPr>
          <p:cNvPr id="5" name="Picture 4">
            <a:extLst>
              <a:ext uri="{FF2B5EF4-FFF2-40B4-BE49-F238E27FC236}">
                <a16:creationId xmlns:a16="http://schemas.microsoft.com/office/drawing/2014/main" id="{F08BB759-E03B-C5E9-7E2E-297D5E0335E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8031362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62CB2-1BAD-8480-102C-6C8E4BEDDCA9}"/>
              </a:ext>
            </a:extLst>
          </p:cNvPr>
          <p:cNvSpPr>
            <a:spLocks noGrp="1"/>
          </p:cNvSpPr>
          <p:nvPr>
            <p:ph type="title"/>
          </p:nvPr>
        </p:nvSpPr>
        <p:spPr/>
        <p:txBody>
          <a:bodyPr/>
          <a:lstStyle/>
          <a:p>
            <a:r>
              <a:rPr lang="en-US"/>
              <a:t>                       </a:t>
            </a:r>
            <a:r>
              <a:rPr lang="en-US" dirty="0"/>
              <a:t>F</a:t>
            </a:r>
            <a:r>
              <a:rPr lang="en-US"/>
              <a:t>low </a:t>
            </a:r>
            <a:r>
              <a:rPr lang="en-US" dirty="0"/>
              <a:t>diagram </a:t>
            </a:r>
            <a:endParaRPr lang="en-IN" dirty="0"/>
          </a:p>
        </p:txBody>
      </p:sp>
      <p:pic>
        <p:nvPicPr>
          <p:cNvPr id="9" name="Content Placeholder 8">
            <a:extLst>
              <a:ext uri="{FF2B5EF4-FFF2-40B4-BE49-F238E27FC236}">
                <a16:creationId xmlns:a16="http://schemas.microsoft.com/office/drawing/2014/main" id="{1FE77887-B3CF-EA78-4CDE-482119622F64}"/>
              </a:ext>
            </a:extLst>
          </p:cNvPr>
          <p:cNvPicPr>
            <a:picLocks noGrp="1" noChangeAspect="1"/>
          </p:cNvPicPr>
          <p:nvPr>
            <p:ph idx="1"/>
          </p:nvPr>
        </p:nvPicPr>
        <p:blipFill>
          <a:blip r:embed="rId2"/>
          <a:stretch>
            <a:fillRect/>
          </a:stretch>
        </p:blipFill>
        <p:spPr>
          <a:xfrm>
            <a:off x="1260629" y="1748902"/>
            <a:ext cx="8469297" cy="4293124"/>
          </a:xfrm>
        </p:spPr>
      </p:pic>
    </p:spTree>
    <p:extLst>
      <p:ext uri="{BB962C8B-B14F-4D97-AF65-F5344CB8AC3E}">
        <p14:creationId xmlns:p14="http://schemas.microsoft.com/office/powerpoint/2010/main" val="3683094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03EB5-DFD6-8615-1730-A1D86C5D8956}"/>
              </a:ext>
            </a:extLst>
          </p:cNvPr>
          <p:cNvSpPr>
            <a:spLocks noGrp="1"/>
          </p:cNvSpPr>
          <p:nvPr>
            <p:ph type="title"/>
          </p:nvPr>
        </p:nvSpPr>
        <p:spPr/>
        <p:txBody>
          <a:bodyPr/>
          <a:lstStyle/>
          <a:p>
            <a:r>
              <a:rPr lang="en-US" dirty="0"/>
              <a:t>                           TEAM</a:t>
            </a:r>
            <a:endParaRPr lang="en-IN" dirty="0"/>
          </a:p>
        </p:txBody>
      </p:sp>
      <p:sp>
        <p:nvSpPr>
          <p:cNvPr id="3" name="Content Placeholder 2">
            <a:extLst>
              <a:ext uri="{FF2B5EF4-FFF2-40B4-BE49-F238E27FC236}">
                <a16:creationId xmlns:a16="http://schemas.microsoft.com/office/drawing/2014/main" id="{10BF47BD-2BFD-1757-7209-BE0878AC39DF}"/>
              </a:ext>
            </a:extLst>
          </p:cNvPr>
          <p:cNvSpPr>
            <a:spLocks noGrp="1"/>
          </p:cNvSpPr>
          <p:nvPr>
            <p:ph idx="1"/>
          </p:nvPr>
        </p:nvSpPr>
        <p:spPr/>
        <p:txBody>
          <a:bodyPr>
            <a:normAutofit/>
          </a:bodyPr>
          <a:lstStyle/>
          <a:p>
            <a:pPr marL="0" indent="0">
              <a:buNone/>
            </a:pPr>
            <a:r>
              <a:rPr lang="en-US" sz="2400" dirty="0"/>
              <a:t>NAME :- VIYYAPU V S D SAI VAMSI            ID :- 2010030529</a:t>
            </a:r>
            <a:endParaRPr lang="en-IN" sz="2400" dirty="0"/>
          </a:p>
        </p:txBody>
      </p:sp>
    </p:spTree>
    <p:extLst>
      <p:ext uri="{BB962C8B-B14F-4D97-AF65-F5344CB8AC3E}">
        <p14:creationId xmlns:p14="http://schemas.microsoft.com/office/powerpoint/2010/main" val="3299759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3C208-0DE7-B171-BF37-273E28FE4734}"/>
              </a:ext>
            </a:extLst>
          </p:cNvPr>
          <p:cNvSpPr>
            <a:spLocks noGrp="1"/>
          </p:cNvSpPr>
          <p:nvPr>
            <p:ph type="title"/>
          </p:nvPr>
        </p:nvSpPr>
        <p:spPr/>
        <p:txBody>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                                 Abstract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BB9E2E7-A91E-A5DC-4856-6C1F540B61CC}"/>
              </a:ext>
            </a:extLst>
          </p:cNvPr>
          <p:cNvSpPr>
            <a:spLocks noGrp="1"/>
          </p:cNvSpPr>
          <p:nvPr>
            <p:ph idx="1"/>
          </p:nvPr>
        </p:nvSpPr>
        <p:spPr/>
        <p:txBody>
          <a:bodyPr/>
          <a:lstStyle/>
          <a:p>
            <a:r>
              <a:rPr lang="en-US" sz="2400" dirty="0" err="1">
                <a:effectLst/>
                <a:latin typeface="Calibri" panose="020F0502020204030204" pitchFamily="34" charset="0"/>
                <a:ea typeface="Calibri" panose="020F0502020204030204" pitchFamily="34" charset="0"/>
                <a:cs typeface="Times New Roman" panose="02020603050405020304" pitchFamily="18" charset="0"/>
              </a:rPr>
              <a:t>Bunijky</a:t>
            </a:r>
            <a:r>
              <a:rPr lang="en-US" sz="2400" dirty="0">
                <a:effectLst/>
                <a:latin typeface="Calibri" panose="020F0502020204030204" pitchFamily="34" charset="0"/>
                <a:ea typeface="Calibri" panose="020F0502020204030204" pitchFamily="34" charset="0"/>
                <a:cs typeface="Times New Roman" panose="02020603050405020304" pitchFamily="18" charset="0"/>
              </a:rPr>
              <a:t> is a E commers website this website is created using spring boot framework. this website provides a lot of </a:t>
            </a:r>
            <a:r>
              <a:rPr lang="en-US" sz="2400" dirty="0">
                <a:latin typeface="Calibri" panose="020F0502020204030204" pitchFamily="34" charset="0"/>
                <a:ea typeface="Calibri" panose="020F0502020204030204" pitchFamily="34" charset="0"/>
                <a:cs typeface="Times New Roman" panose="02020603050405020304" pitchFamily="18" charset="0"/>
              </a:rPr>
              <a:t>cool</a:t>
            </a:r>
            <a:r>
              <a:rPr lang="en-US" sz="2400" dirty="0">
                <a:effectLst/>
                <a:latin typeface="Calibri" panose="020F0502020204030204" pitchFamily="34" charset="0"/>
                <a:ea typeface="Calibri" panose="020F0502020204030204" pitchFamily="34" charset="0"/>
                <a:cs typeface="Times New Roman" panose="02020603050405020304" pitchFamily="18" charset="0"/>
              </a:rPr>
              <a:t> products like shirts , pants ,cap ,worth , bracelets , makeup items and a lot  we have our login page , home page , about us page , contact us page where you can send us email and cart page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40184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1C35C-A06D-871C-3CF3-1280CC136154}"/>
              </a:ext>
            </a:extLst>
          </p:cNvPr>
          <p:cNvSpPr>
            <a:spLocks noGrp="1"/>
          </p:cNvSpPr>
          <p:nvPr>
            <p:ph type="title"/>
          </p:nvPr>
        </p:nvSpPr>
        <p:spPr/>
        <p:txBody>
          <a:bodyPr>
            <a:normAutofit/>
          </a:bodyPr>
          <a:lstStyle/>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                         Problem statement</a:t>
            </a:r>
            <a:br>
              <a:rPr lang="en-IN"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8BC2765-A870-4889-A059-F84DC84DFB10}"/>
              </a:ext>
            </a:extLst>
          </p:cNvPr>
          <p:cNvSpPr>
            <a:spLocks noGrp="1"/>
          </p:cNvSpPr>
          <p:nvPr>
            <p:ph idx="1"/>
          </p:nvPr>
        </p:nvSpPr>
        <p:spPr/>
        <p:txBody>
          <a:bodyPr>
            <a:normAutofit/>
          </a:bodyPr>
          <a:lstStyle/>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Most of the E commers they do not have security we provide different Security like spring boot security and login page sec and we generate our own </a:t>
            </a:r>
            <a:r>
              <a:rPr lang="en-US" sz="2400" dirty="0">
                <a:latin typeface="Calibri" panose="020F0502020204030204" pitchFamily="34" charset="0"/>
                <a:ea typeface="Calibri" panose="020F0502020204030204" pitchFamily="34" charset="0"/>
                <a:cs typeface="Times New Roman" panose="02020603050405020304" pitchFamily="18" charset="0"/>
              </a:rPr>
              <a:t>OTP</a:t>
            </a:r>
            <a:r>
              <a:rPr lang="en-US" sz="2400" dirty="0">
                <a:effectLst/>
                <a:latin typeface="Calibri" panose="020F0502020204030204" pitchFamily="34" charset="0"/>
                <a:ea typeface="Calibri" panose="020F0502020204030204" pitchFamily="34" charset="0"/>
                <a:cs typeface="Times New Roman" panose="02020603050405020304" pitchFamily="18" charset="0"/>
              </a:rPr>
              <a:t>  in this way It will hard to crack the code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1891240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D607F-FB65-1C2C-2D31-1C6BD82D284B}"/>
              </a:ext>
            </a:extLst>
          </p:cNvPr>
          <p:cNvSpPr>
            <a:spLocks noGrp="1"/>
          </p:cNvSpPr>
          <p:nvPr>
            <p:ph type="title"/>
          </p:nvPr>
        </p:nvSpPr>
        <p:spPr/>
        <p:txBody>
          <a:bodyPr>
            <a:normAutofit/>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                                    Tools</a:t>
            </a:r>
            <a:br>
              <a:rPr lang="en-IN"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505FD63-19CC-8807-6F9C-2D19748AF317}"/>
              </a:ext>
            </a:extLst>
          </p:cNvPr>
          <p:cNvSpPr>
            <a:spLocks noGrp="1"/>
          </p:cNvSpPr>
          <p:nvPr>
            <p:ph idx="1"/>
          </p:nvPr>
        </p:nvSpPr>
        <p:spPr/>
        <p:txBody>
          <a:bodyPr>
            <a:normAutofit/>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We used Eclipse tool for java programing and spring tools for embedded tomcat , web spring and it also provide security the best feature of spring is we can open a starter project in it and spring boot is the best for starter projects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3388851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48E2B-12CB-A023-0A2E-61CF450A0B41}"/>
              </a:ext>
            </a:extLst>
          </p:cNvPr>
          <p:cNvSpPr>
            <a:spLocks noGrp="1"/>
          </p:cNvSpPr>
          <p:nvPr>
            <p:ph type="title"/>
          </p:nvPr>
        </p:nvSpPr>
        <p:spPr/>
        <p:txBody>
          <a:bodyPr>
            <a:normAutofit/>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                                Languages</a:t>
            </a:r>
            <a:br>
              <a:rPr lang="en-IN"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8A293D2-FDFE-0FBA-EE2E-C0A37036EF33}"/>
              </a:ext>
            </a:extLst>
          </p:cNvPr>
          <p:cNvSpPr>
            <a:spLocks noGrp="1"/>
          </p:cNvSpPr>
          <p:nvPr>
            <p:ph idx="1"/>
          </p:nvPr>
        </p:nvSpPr>
        <p:spPr/>
        <p:txBody>
          <a:bodyPr>
            <a:normAutofit fontScale="55000" lnSpcReduction="20000"/>
          </a:bodyPr>
          <a:lstStyle/>
          <a:p>
            <a:pPr marL="0" indent="0">
              <a:lnSpc>
                <a:spcPct val="107000"/>
              </a:lnSpc>
              <a:spcAft>
                <a:spcPts val="800"/>
              </a:spcAft>
              <a:buNone/>
            </a:pPr>
            <a:r>
              <a:rPr lang="en-US" sz="2500" dirty="0">
                <a:effectLst/>
                <a:latin typeface="Calibri" panose="020F0502020204030204" pitchFamily="34" charset="0"/>
                <a:ea typeface="Calibri" panose="020F0502020204030204" pitchFamily="34" charset="0"/>
                <a:cs typeface="Times New Roman" panose="02020603050405020304" pitchFamily="18" charset="0"/>
              </a:rPr>
              <a:t>Languages we use </a:t>
            </a:r>
            <a:endParaRPr lang="en-IN" sz="25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500" dirty="0">
                <a:effectLst/>
                <a:latin typeface="Calibri" panose="020F0502020204030204" pitchFamily="34" charset="0"/>
                <a:ea typeface="Calibri" panose="020F0502020204030204" pitchFamily="34" charset="0"/>
                <a:cs typeface="Times New Roman" panose="02020603050405020304" pitchFamily="18" charset="0"/>
              </a:rPr>
              <a:t>1.java:-</a:t>
            </a:r>
            <a:r>
              <a:rPr lang="en-IN" sz="2500" b="0" i="0" dirty="0">
                <a:solidFill>
                  <a:srgbClr val="444444"/>
                </a:solidFill>
                <a:effectLst/>
                <a:latin typeface="Roboto" panose="02000000000000000000" pitchFamily="2" charset="0"/>
              </a:rPr>
              <a:t>A full-stack developer is a person who can develop application's backend and frontend. Java full-stack is basically a term used for a web developer that uses Java to develop the entire technology stack is referred to as Java full stack developer. A developer should have the following skills to become a Java full-stack developer</a:t>
            </a:r>
            <a:endParaRPr lang="en-IN" sz="25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500" dirty="0">
                <a:effectLst/>
                <a:latin typeface="Calibri" panose="020F0502020204030204" pitchFamily="34" charset="0"/>
                <a:ea typeface="Calibri" panose="020F0502020204030204" pitchFamily="34" charset="0"/>
                <a:cs typeface="Times New Roman" panose="02020603050405020304" pitchFamily="18" charset="0"/>
              </a:rPr>
              <a:t>2.jsp,css,javascript:-</a:t>
            </a:r>
            <a:r>
              <a:rPr lang="en-US" sz="2500" dirty="0" err="1">
                <a:effectLst/>
                <a:latin typeface="Calibri" panose="020F0502020204030204" pitchFamily="34" charset="0"/>
                <a:ea typeface="Calibri" panose="020F0502020204030204" pitchFamily="34" charset="0"/>
                <a:cs typeface="Times New Roman" panose="02020603050405020304" pitchFamily="18" charset="0"/>
              </a:rPr>
              <a:t>jsp</a:t>
            </a:r>
            <a:r>
              <a:rPr lang="en-US" sz="2500" dirty="0">
                <a:effectLst/>
                <a:latin typeface="Calibri" panose="020F0502020204030204" pitchFamily="34" charset="0"/>
                <a:ea typeface="Calibri" panose="020F0502020204030204" pitchFamily="34" charset="0"/>
                <a:cs typeface="Times New Roman" panose="02020603050405020304" pitchFamily="18" charset="0"/>
              </a:rPr>
              <a:t> is for pages we create (html pages),CSS id for design and styling ,JavaScript is for making it dynamic and for some operations </a:t>
            </a:r>
            <a:endParaRPr lang="en-IN" sz="2500"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US" sz="2500" dirty="0">
                <a:effectLst/>
                <a:latin typeface="Calibri" panose="020F0502020204030204" pitchFamily="34" charset="0"/>
                <a:ea typeface="Calibri" panose="020F0502020204030204" pitchFamily="34" charset="0"/>
                <a:cs typeface="Times New Roman" panose="02020603050405020304" pitchFamily="18" charset="0"/>
              </a:rPr>
              <a:t>3.spring boot module:-</a:t>
            </a:r>
            <a:r>
              <a:rPr lang="en-IN" sz="2500" b="0" i="0" dirty="0">
                <a:solidFill>
                  <a:srgbClr val="444444"/>
                </a:solidFill>
                <a:effectLst/>
                <a:latin typeface="Roboto" panose="02000000000000000000" pitchFamily="2" charset="0"/>
              </a:rPr>
              <a:t>It is nothing but the spring boot module, which provides the spring framework’s rapid application development (RAD) feature. To create the application using the framework, we can use the spring tool suite (STS), Eclipse IDE, or spring </a:t>
            </a:r>
            <a:r>
              <a:rPr lang="en-IN" sz="2500" b="0" i="0" dirty="0" err="1">
                <a:solidFill>
                  <a:srgbClr val="444444"/>
                </a:solidFill>
                <a:effectLst/>
                <a:latin typeface="Roboto" panose="02000000000000000000" pitchFamily="2" charset="0"/>
              </a:rPr>
              <a:t>analyzer</a:t>
            </a:r>
            <a:r>
              <a:rPr lang="en-IN" sz="2500" b="0" i="0" dirty="0">
                <a:solidFill>
                  <a:srgbClr val="444444"/>
                </a:solidFill>
                <a:effectLst/>
                <a:latin typeface="Roboto" panose="02000000000000000000" pitchFamily="2" charset="0"/>
              </a:rPr>
              <a:t> in java.</a:t>
            </a:r>
            <a:endParaRPr lang="en-IN" sz="25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500" dirty="0">
                <a:effectLst/>
                <a:latin typeface="Calibri" panose="020F0502020204030204" pitchFamily="34" charset="0"/>
                <a:ea typeface="Calibri" panose="020F0502020204030204" pitchFamily="34" charset="0"/>
                <a:cs typeface="Times New Roman" panose="02020603050405020304" pitchFamily="18" charset="0"/>
              </a:rPr>
              <a:t>4.mysql:-database </a:t>
            </a:r>
            <a:endParaRPr lang="en-IN" sz="25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500" dirty="0">
                <a:effectLst/>
                <a:latin typeface="Calibri" panose="020F0502020204030204" pitchFamily="34" charset="0"/>
                <a:ea typeface="Calibri" panose="020F0502020204030204" pitchFamily="34" charset="0"/>
                <a:cs typeface="Times New Roman" panose="02020603050405020304" pitchFamily="18" charset="0"/>
              </a:rPr>
              <a:t>5.xml:-</a:t>
            </a:r>
            <a:r>
              <a:rPr lang="en-IN" sz="2500" b="0" i="0" dirty="0">
                <a:solidFill>
                  <a:srgbClr val="444444"/>
                </a:solidFill>
                <a:effectLst/>
                <a:latin typeface="Roboto" panose="02000000000000000000" pitchFamily="2" charset="0"/>
              </a:rPr>
              <a:t> XML stands for extensible Markup Language. XML was designed to store and transport data. XML was designed to be both human- and machine-readable. Why Study XML? XML plays an important role in many different IT systems. XML is often used for distributing data over the Internet.</a:t>
            </a:r>
            <a:endParaRPr lang="en-IN" sz="25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1223521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3D2F8-FFFF-FCF0-EC32-10113261B59B}"/>
              </a:ext>
            </a:extLst>
          </p:cNvPr>
          <p:cNvSpPr>
            <a:spLocks noGrp="1"/>
          </p:cNvSpPr>
          <p:nvPr>
            <p:ph type="title"/>
          </p:nvPr>
        </p:nvSpPr>
        <p:spPr/>
        <p:txBody>
          <a:bodyPr>
            <a:normAutofit/>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                              Work we do</a:t>
            </a:r>
            <a:br>
              <a:rPr lang="en-IN"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7A17888-690D-854F-18E7-49BC0A64E505}"/>
              </a:ext>
            </a:extLst>
          </p:cNvPr>
          <p:cNvSpPr>
            <a:spLocks noGrp="1"/>
          </p:cNvSpPr>
          <p:nvPr>
            <p:ph idx="1"/>
          </p:nvPr>
        </p:nvSpPr>
        <p:spPr/>
        <p:txBody>
          <a:bodyPr>
            <a:normAutofit/>
          </a:bodyPr>
          <a:lstStyle/>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Our Gol is to  create a e commers website which is  provide cool products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Spring boot is best frame work for web development and it have Rest API and dependency injection is so easy in this and it provides security for the website and it automatically creates documentation using xml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3345593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5ADD3-B889-776C-2D11-E12FF91EEEC7}"/>
              </a:ext>
            </a:extLst>
          </p:cNvPr>
          <p:cNvSpPr>
            <a:spLocks noGrp="1"/>
          </p:cNvSpPr>
          <p:nvPr>
            <p:ph type="title"/>
          </p:nvPr>
        </p:nvSpPr>
        <p:spPr/>
        <p:txBody>
          <a:bodyPr/>
          <a:lstStyle/>
          <a:p>
            <a:r>
              <a:rPr lang="en-IN" dirty="0"/>
              <a:t>Business idea</a:t>
            </a:r>
          </a:p>
        </p:txBody>
      </p:sp>
      <p:sp>
        <p:nvSpPr>
          <p:cNvPr id="3" name="Content Placeholder 2">
            <a:extLst>
              <a:ext uri="{FF2B5EF4-FFF2-40B4-BE49-F238E27FC236}">
                <a16:creationId xmlns:a16="http://schemas.microsoft.com/office/drawing/2014/main" id="{120160F0-8049-CC51-1198-63EDAB15915A}"/>
              </a:ext>
            </a:extLst>
          </p:cNvPr>
          <p:cNvSpPr>
            <a:spLocks noGrp="1"/>
          </p:cNvSpPr>
          <p:nvPr>
            <p:ph idx="1"/>
          </p:nvPr>
        </p:nvSpPr>
        <p:spPr/>
        <p:txBody>
          <a:bodyPr/>
          <a:lstStyle/>
          <a:p>
            <a:r>
              <a:rPr lang="en-IN" dirty="0"/>
              <a:t>Generally in e commers do not provide any bargain but  our website provides if the customer want a products less than its prise he can bargain if the customer set a prise less than its actual prise and no profit the system will object the his prise and if the customer wants product less than the website prise and there is profit it will be accepted </a:t>
            </a:r>
          </a:p>
        </p:txBody>
      </p:sp>
    </p:spTree>
    <p:extLst>
      <p:ext uri="{BB962C8B-B14F-4D97-AF65-F5344CB8AC3E}">
        <p14:creationId xmlns:p14="http://schemas.microsoft.com/office/powerpoint/2010/main" val="3115810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A36BD-EAA7-93FB-83FC-1A36E6A3E56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303D8A8-6EF3-523D-9A0A-47CDCC149274}"/>
              </a:ext>
            </a:extLst>
          </p:cNvPr>
          <p:cNvPicPr>
            <a:picLocks noGrp="1" noChangeAspect="1"/>
          </p:cNvPicPr>
          <p:nvPr>
            <p:ph idx="1"/>
          </p:nvPr>
        </p:nvPicPr>
        <p:blipFill>
          <a:blip r:embed="rId2"/>
          <a:stretch>
            <a:fillRect/>
          </a:stretch>
        </p:blipFill>
        <p:spPr>
          <a:xfrm>
            <a:off x="2982897" y="3133817"/>
            <a:ext cx="6357688" cy="3576200"/>
          </a:xfrm>
        </p:spPr>
      </p:pic>
      <p:pic>
        <p:nvPicPr>
          <p:cNvPr id="7" name="Picture 6">
            <a:extLst>
              <a:ext uri="{FF2B5EF4-FFF2-40B4-BE49-F238E27FC236}">
                <a16:creationId xmlns:a16="http://schemas.microsoft.com/office/drawing/2014/main" id="{9D992F21-3B3F-626F-9A78-F41E382740A7}"/>
              </a:ext>
            </a:extLst>
          </p:cNvPr>
          <p:cNvPicPr>
            <a:picLocks noChangeAspect="1"/>
          </p:cNvPicPr>
          <p:nvPr/>
        </p:nvPicPr>
        <p:blipFill>
          <a:blip r:embed="rId3"/>
          <a:stretch>
            <a:fillRect/>
          </a:stretch>
        </p:blipFill>
        <p:spPr>
          <a:xfrm>
            <a:off x="6620770" y="0"/>
            <a:ext cx="5571230" cy="3133817"/>
          </a:xfrm>
          <a:prstGeom prst="rect">
            <a:avLst/>
          </a:prstGeom>
        </p:spPr>
      </p:pic>
      <p:pic>
        <p:nvPicPr>
          <p:cNvPr id="9" name="Picture 8">
            <a:extLst>
              <a:ext uri="{FF2B5EF4-FFF2-40B4-BE49-F238E27FC236}">
                <a16:creationId xmlns:a16="http://schemas.microsoft.com/office/drawing/2014/main" id="{4F34DB18-AF0C-6DA9-8AD8-0673EDCFD544}"/>
              </a:ext>
            </a:extLst>
          </p:cNvPr>
          <p:cNvPicPr>
            <a:picLocks noChangeAspect="1"/>
          </p:cNvPicPr>
          <p:nvPr/>
        </p:nvPicPr>
        <p:blipFill>
          <a:blip r:embed="rId4"/>
          <a:stretch>
            <a:fillRect/>
          </a:stretch>
        </p:blipFill>
        <p:spPr>
          <a:xfrm>
            <a:off x="0" y="0"/>
            <a:ext cx="5350276" cy="3009530"/>
          </a:xfrm>
          <a:prstGeom prst="rect">
            <a:avLst/>
          </a:prstGeom>
        </p:spPr>
      </p:pic>
    </p:spTree>
    <p:extLst>
      <p:ext uri="{BB962C8B-B14F-4D97-AF65-F5344CB8AC3E}">
        <p14:creationId xmlns:p14="http://schemas.microsoft.com/office/powerpoint/2010/main" val="31461107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6D5668-1971-40BB-BC7C-94C9B101AAB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E57094B-4684-420B-AFE0-4E41CA2AF7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166</TotalTime>
  <Words>512</Words>
  <Application>Microsoft Office PowerPoint</Application>
  <PresentationFormat>Widescreen</PresentationFormat>
  <Paragraphs>21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Roboto</vt:lpstr>
      <vt:lpstr>Trebuchet MS</vt:lpstr>
      <vt:lpstr>Wingdings 3</vt:lpstr>
      <vt:lpstr>Facet</vt:lpstr>
      <vt:lpstr>PowerPoint Presentation</vt:lpstr>
      <vt:lpstr>                           TEAM</vt:lpstr>
      <vt:lpstr>                                 Abstract </vt:lpstr>
      <vt:lpstr>                         Problem statement </vt:lpstr>
      <vt:lpstr>                                    Tools </vt:lpstr>
      <vt:lpstr>                                Languages </vt:lpstr>
      <vt:lpstr>                              Work we do </vt:lpstr>
      <vt:lpstr>Business idea</vt:lpstr>
      <vt:lpstr>PowerPoint Presentation</vt:lpstr>
      <vt:lpstr>                       Flow diagram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Bunijky</dc:title>
  <dc:creator>VIYYAPU</dc:creator>
  <cp:lastModifiedBy>VIYYAPU sai vamsi</cp:lastModifiedBy>
  <cp:revision>6</cp:revision>
  <dcterms:created xsi:type="dcterms:W3CDTF">2022-08-07T14:01:09Z</dcterms:created>
  <dcterms:modified xsi:type="dcterms:W3CDTF">2022-09-28T08:39:55Z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