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0"/>
  </p:notesMasterIdLst>
  <p:handoutMasterIdLst>
    <p:handoutMasterId r:id="rId21"/>
  </p:handoutMasterIdLst>
  <p:sldIdLst>
    <p:sldId id="353" r:id="rId5"/>
    <p:sldId id="354" r:id="rId6"/>
    <p:sldId id="356" r:id="rId7"/>
    <p:sldId id="357" r:id="rId8"/>
    <p:sldId id="358" r:id="rId9"/>
    <p:sldId id="360" r:id="rId10"/>
    <p:sldId id="361" r:id="rId11"/>
    <p:sldId id="362" r:id="rId12"/>
    <p:sldId id="363" r:id="rId13"/>
    <p:sldId id="364" r:id="rId14"/>
    <p:sldId id="369" r:id="rId15"/>
    <p:sldId id="370" r:id="rId16"/>
    <p:sldId id="365" r:id="rId17"/>
    <p:sldId id="366" r:id="rId18"/>
    <p:sldId id="3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EE018-9A4D-4424-962A-7D1172E7515A}" v="56" dt="2023-03-24T15:48:36.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5226" autoAdjust="0"/>
  </p:normalViewPr>
  <p:slideViewPr>
    <p:cSldViewPr snapToGrid="0">
      <p:cViewPr varScale="1">
        <p:scale>
          <a:sx n="98" d="100"/>
          <a:sy n="98" d="100"/>
        </p:scale>
        <p:origin x="544"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EFB2D-8953-4DCA-999D-25D83FF961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09C58A-90A0-4B21-9A32-3B294A0D3D3E}">
      <dgm:prSet/>
      <dgm:spPr/>
      <dgm:t>
        <a:bodyPr/>
        <a:lstStyle/>
        <a:p>
          <a:r>
            <a:rPr lang="en-US" dirty="0">
              <a:solidFill>
                <a:schemeClr val="tx2">
                  <a:lumMod val="75000"/>
                </a:schemeClr>
              </a:solidFill>
            </a:rPr>
            <a:t>ABSTRACT</a:t>
          </a:r>
        </a:p>
      </dgm:t>
    </dgm:pt>
    <dgm:pt modelId="{896A947A-8B35-409B-ADEC-7B6C188CD43F}" type="parTrans" cxnId="{6F158EE5-62F9-41BE-991E-D41D7C5E20D8}">
      <dgm:prSet/>
      <dgm:spPr/>
      <dgm:t>
        <a:bodyPr/>
        <a:lstStyle/>
        <a:p>
          <a:endParaRPr lang="en-US"/>
        </a:p>
      </dgm:t>
    </dgm:pt>
    <dgm:pt modelId="{CA338B79-E1E5-4229-B1FC-AE98C1DAC263}" type="sibTrans" cxnId="{6F158EE5-62F9-41BE-991E-D41D7C5E20D8}">
      <dgm:prSet/>
      <dgm:spPr/>
      <dgm:t>
        <a:bodyPr/>
        <a:lstStyle/>
        <a:p>
          <a:endParaRPr lang="en-US"/>
        </a:p>
      </dgm:t>
    </dgm:pt>
    <dgm:pt modelId="{E52D09A0-39A4-45FC-8C5B-9422CF52E8F2}">
      <dgm:prSet/>
      <dgm:spPr/>
      <dgm:t>
        <a:bodyPr/>
        <a:lstStyle/>
        <a:p>
          <a:r>
            <a:rPr lang="en-US" dirty="0">
              <a:solidFill>
                <a:schemeClr val="tx2">
                  <a:lumMod val="75000"/>
                </a:schemeClr>
              </a:solidFill>
            </a:rPr>
            <a:t>INTRODUCTION</a:t>
          </a:r>
        </a:p>
      </dgm:t>
    </dgm:pt>
    <dgm:pt modelId="{287FADD7-FA33-44C5-9299-BA58DB8E57E2}" type="parTrans" cxnId="{5C352244-B8DE-4823-81E6-97E1650479D7}">
      <dgm:prSet/>
      <dgm:spPr/>
      <dgm:t>
        <a:bodyPr/>
        <a:lstStyle/>
        <a:p>
          <a:endParaRPr lang="en-US"/>
        </a:p>
      </dgm:t>
    </dgm:pt>
    <dgm:pt modelId="{D134C8B9-1A92-471D-9114-002DF8BF9D71}" type="sibTrans" cxnId="{5C352244-B8DE-4823-81E6-97E1650479D7}">
      <dgm:prSet/>
      <dgm:spPr/>
      <dgm:t>
        <a:bodyPr/>
        <a:lstStyle/>
        <a:p>
          <a:endParaRPr lang="en-US"/>
        </a:p>
      </dgm:t>
    </dgm:pt>
    <dgm:pt modelId="{6D490E4F-3297-4546-86D3-62BE3EFC24CD}">
      <dgm:prSet/>
      <dgm:spPr/>
      <dgm:t>
        <a:bodyPr/>
        <a:lstStyle/>
        <a:p>
          <a:r>
            <a:rPr lang="en-US" dirty="0">
              <a:solidFill>
                <a:schemeClr val="tx2">
                  <a:lumMod val="75000"/>
                </a:schemeClr>
              </a:solidFill>
            </a:rPr>
            <a:t>STEPS</a:t>
          </a:r>
        </a:p>
      </dgm:t>
    </dgm:pt>
    <dgm:pt modelId="{8A1B7894-E448-4722-9407-5147A22ABCA6}" type="parTrans" cxnId="{A2991A13-C86D-42C5-A757-4DDE453530AB}">
      <dgm:prSet/>
      <dgm:spPr/>
      <dgm:t>
        <a:bodyPr/>
        <a:lstStyle/>
        <a:p>
          <a:endParaRPr lang="en-US"/>
        </a:p>
      </dgm:t>
    </dgm:pt>
    <dgm:pt modelId="{0FA7B7FE-2F78-4508-AEEC-5B66753D913C}" type="sibTrans" cxnId="{A2991A13-C86D-42C5-A757-4DDE453530AB}">
      <dgm:prSet/>
      <dgm:spPr/>
      <dgm:t>
        <a:bodyPr/>
        <a:lstStyle/>
        <a:p>
          <a:endParaRPr lang="en-US"/>
        </a:p>
      </dgm:t>
    </dgm:pt>
    <dgm:pt modelId="{726B840A-F6EE-4ADD-96D1-79DCEC69138F}">
      <dgm:prSet/>
      <dgm:spPr/>
      <dgm:t>
        <a:bodyPr/>
        <a:lstStyle/>
        <a:p>
          <a:r>
            <a:rPr lang="en-US" dirty="0">
              <a:solidFill>
                <a:schemeClr val="tx2">
                  <a:lumMod val="75000"/>
                </a:schemeClr>
              </a:solidFill>
            </a:rPr>
            <a:t>SCREENSHOT</a:t>
          </a:r>
        </a:p>
      </dgm:t>
    </dgm:pt>
    <dgm:pt modelId="{B57331F7-5CE9-472D-9925-9E4E7B1C86C7}" type="parTrans" cxnId="{4A421128-596C-4171-80DF-FED6944D1AE8}">
      <dgm:prSet/>
      <dgm:spPr/>
      <dgm:t>
        <a:bodyPr/>
        <a:lstStyle/>
        <a:p>
          <a:endParaRPr lang="en-US"/>
        </a:p>
      </dgm:t>
    </dgm:pt>
    <dgm:pt modelId="{A374B0D9-29CD-40A9-BC47-9F1F31FBF1A7}" type="sibTrans" cxnId="{4A421128-596C-4171-80DF-FED6944D1AE8}">
      <dgm:prSet/>
      <dgm:spPr/>
      <dgm:t>
        <a:bodyPr/>
        <a:lstStyle/>
        <a:p>
          <a:endParaRPr lang="en-US"/>
        </a:p>
      </dgm:t>
    </dgm:pt>
    <dgm:pt modelId="{6971290F-D996-4661-B68D-BB374B918BFC}">
      <dgm:prSet/>
      <dgm:spPr/>
      <dgm:t>
        <a:bodyPr/>
        <a:lstStyle/>
        <a:p>
          <a:r>
            <a:rPr lang="en-US" dirty="0">
              <a:solidFill>
                <a:schemeClr val="tx2">
                  <a:lumMod val="75000"/>
                </a:schemeClr>
              </a:solidFill>
            </a:rPr>
            <a:t>GITHUB </a:t>
          </a:r>
        </a:p>
      </dgm:t>
    </dgm:pt>
    <dgm:pt modelId="{0FF3A2E5-D07B-4982-BA8B-3F7789320C88}" type="parTrans" cxnId="{F1625F89-9808-49FC-85AD-467BCC15378D}">
      <dgm:prSet/>
      <dgm:spPr/>
      <dgm:t>
        <a:bodyPr/>
        <a:lstStyle/>
        <a:p>
          <a:endParaRPr lang="en-US"/>
        </a:p>
      </dgm:t>
    </dgm:pt>
    <dgm:pt modelId="{59FB18CC-FC41-4B1A-9E97-0697DD1F310D}" type="sibTrans" cxnId="{F1625F89-9808-49FC-85AD-467BCC15378D}">
      <dgm:prSet/>
      <dgm:spPr/>
      <dgm:t>
        <a:bodyPr/>
        <a:lstStyle/>
        <a:p>
          <a:endParaRPr lang="en-US"/>
        </a:p>
      </dgm:t>
    </dgm:pt>
    <dgm:pt modelId="{5953DC04-A573-4E00-BF0A-F48D8EEAA32E}" type="pres">
      <dgm:prSet presAssocID="{364EFB2D-8953-4DCA-999D-25D83FF96165}" presName="root" presStyleCnt="0">
        <dgm:presLayoutVars>
          <dgm:dir/>
          <dgm:resizeHandles val="exact"/>
        </dgm:presLayoutVars>
      </dgm:prSet>
      <dgm:spPr/>
    </dgm:pt>
    <dgm:pt modelId="{C0F84313-D612-40B6-866E-0582ED3409D4}" type="pres">
      <dgm:prSet presAssocID="{3609C58A-90A0-4B21-9A32-3B294A0D3D3E}" presName="compNode" presStyleCnt="0"/>
      <dgm:spPr/>
    </dgm:pt>
    <dgm:pt modelId="{B03A6E84-8A9F-4A86-9A57-824A6B3D56D4}" type="pres">
      <dgm:prSet presAssocID="{3609C58A-90A0-4B21-9A32-3B294A0D3D3E}" presName="bgRect" presStyleLbl="bgShp" presStyleIdx="0" presStyleCnt="5"/>
      <dgm:spPr/>
    </dgm:pt>
    <dgm:pt modelId="{483597D9-CB67-4E01-B50A-9C86A0CF1327}" type="pres">
      <dgm:prSet presAssocID="{3609C58A-90A0-4B21-9A32-3B294A0D3D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D85BDF5-5CB9-4E7D-92CE-9CA30906D5E9}" type="pres">
      <dgm:prSet presAssocID="{3609C58A-90A0-4B21-9A32-3B294A0D3D3E}" presName="spaceRect" presStyleCnt="0"/>
      <dgm:spPr/>
    </dgm:pt>
    <dgm:pt modelId="{25952817-2E68-405F-AC61-0E50028A14BD}" type="pres">
      <dgm:prSet presAssocID="{3609C58A-90A0-4B21-9A32-3B294A0D3D3E}" presName="parTx" presStyleLbl="revTx" presStyleIdx="0" presStyleCnt="5">
        <dgm:presLayoutVars>
          <dgm:chMax val="0"/>
          <dgm:chPref val="0"/>
        </dgm:presLayoutVars>
      </dgm:prSet>
      <dgm:spPr/>
    </dgm:pt>
    <dgm:pt modelId="{D35E9D9B-F11B-4C70-B26F-D5E0927685E0}" type="pres">
      <dgm:prSet presAssocID="{CA338B79-E1E5-4229-B1FC-AE98C1DAC263}" presName="sibTrans" presStyleCnt="0"/>
      <dgm:spPr/>
    </dgm:pt>
    <dgm:pt modelId="{51F96AF6-71BC-4A7E-B336-B15DE78158F9}" type="pres">
      <dgm:prSet presAssocID="{E52D09A0-39A4-45FC-8C5B-9422CF52E8F2}" presName="compNode" presStyleCnt="0"/>
      <dgm:spPr/>
    </dgm:pt>
    <dgm:pt modelId="{FF01103B-D871-445D-B3BF-4DB03B4BB309}" type="pres">
      <dgm:prSet presAssocID="{E52D09A0-39A4-45FC-8C5B-9422CF52E8F2}" presName="bgRect" presStyleLbl="bgShp" presStyleIdx="1" presStyleCnt="5"/>
      <dgm:spPr/>
    </dgm:pt>
    <dgm:pt modelId="{DA066668-EF1E-494D-98B6-0931A7BD80BB}" type="pres">
      <dgm:prSet presAssocID="{E52D09A0-39A4-45FC-8C5B-9422CF52E8F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7B2CAB23-5FEB-4286-A06F-BCF8CFDE5AB5}" type="pres">
      <dgm:prSet presAssocID="{E52D09A0-39A4-45FC-8C5B-9422CF52E8F2}" presName="spaceRect" presStyleCnt="0"/>
      <dgm:spPr/>
    </dgm:pt>
    <dgm:pt modelId="{C4A005B9-583A-4900-8A57-370C7A284BBE}" type="pres">
      <dgm:prSet presAssocID="{E52D09A0-39A4-45FC-8C5B-9422CF52E8F2}" presName="parTx" presStyleLbl="revTx" presStyleIdx="1" presStyleCnt="5">
        <dgm:presLayoutVars>
          <dgm:chMax val="0"/>
          <dgm:chPref val="0"/>
        </dgm:presLayoutVars>
      </dgm:prSet>
      <dgm:spPr/>
    </dgm:pt>
    <dgm:pt modelId="{C46B9F6E-5F26-4229-B550-84DC5F62737B}" type="pres">
      <dgm:prSet presAssocID="{D134C8B9-1A92-471D-9114-002DF8BF9D71}" presName="sibTrans" presStyleCnt="0"/>
      <dgm:spPr/>
    </dgm:pt>
    <dgm:pt modelId="{5E4DEE40-4D45-44F8-AF09-CAFA329A1FB2}" type="pres">
      <dgm:prSet presAssocID="{6D490E4F-3297-4546-86D3-62BE3EFC24CD}" presName="compNode" presStyleCnt="0"/>
      <dgm:spPr/>
    </dgm:pt>
    <dgm:pt modelId="{D22FC7DD-ECFE-41EA-B3CE-D8C9134F093E}" type="pres">
      <dgm:prSet presAssocID="{6D490E4F-3297-4546-86D3-62BE3EFC24CD}" presName="bgRect" presStyleLbl="bgShp" presStyleIdx="2" presStyleCnt="5"/>
      <dgm:spPr/>
    </dgm:pt>
    <dgm:pt modelId="{B01B5CB4-B142-4F72-88A2-073C7D49A2F4}" type="pres">
      <dgm:prSet presAssocID="{6D490E4F-3297-4546-86D3-62BE3EFC24CD}"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orkflow outline"/>
        </a:ext>
      </dgm:extLst>
    </dgm:pt>
    <dgm:pt modelId="{74461022-4AA0-4439-96ED-9B62DC6A68A5}" type="pres">
      <dgm:prSet presAssocID="{6D490E4F-3297-4546-86D3-62BE3EFC24CD}" presName="spaceRect" presStyleCnt="0"/>
      <dgm:spPr/>
    </dgm:pt>
    <dgm:pt modelId="{45E5B4EA-5D79-471D-B483-9A4DFB8569E3}" type="pres">
      <dgm:prSet presAssocID="{6D490E4F-3297-4546-86D3-62BE3EFC24CD}" presName="parTx" presStyleLbl="revTx" presStyleIdx="2" presStyleCnt="5">
        <dgm:presLayoutVars>
          <dgm:chMax val="0"/>
          <dgm:chPref val="0"/>
        </dgm:presLayoutVars>
      </dgm:prSet>
      <dgm:spPr/>
    </dgm:pt>
    <dgm:pt modelId="{A20FC49C-5AE0-4B5D-A56F-FBB97EF651E4}" type="pres">
      <dgm:prSet presAssocID="{0FA7B7FE-2F78-4508-AEEC-5B66753D913C}" presName="sibTrans" presStyleCnt="0"/>
      <dgm:spPr/>
    </dgm:pt>
    <dgm:pt modelId="{B1AA77F1-91C2-4D1C-83B1-93C4907EC001}" type="pres">
      <dgm:prSet presAssocID="{726B840A-F6EE-4ADD-96D1-79DCEC69138F}" presName="compNode" presStyleCnt="0"/>
      <dgm:spPr/>
    </dgm:pt>
    <dgm:pt modelId="{47BEF3EB-A63D-4140-8617-C6E894172C09}" type="pres">
      <dgm:prSet presAssocID="{726B840A-F6EE-4ADD-96D1-79DCEC69138F}" presName="bgRect" presStyleLbl="bgShp" presStyleIdx="3" presStyleCnt="5"/>
      <dgm:spPr/>
    </dgm:pt>
    <dgm:pt modelId="{DB8F19F6-CF2B-4E53-B996-D8FFB090B8CC}" type="pres">
      <dgm:prSet presAssocID="{726B840A-F6EE-4ADD-96D1-79DCEC69138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era"/>
        </a:ext>
      </dgm:extLst>
    </dgm:pt>
    <dgm:pt modelId="{15616FD8-EE90-41EB-970E-F2ECF8D3BA7F}" type="pres">
      <dgm:prSet presAssocID="{726B840A-F6EE-4ADD-96D1-79DCEC69138F}" presName="spaceRect" presStyleCnt="0"/>
      <dgm:spPr/>
    </dgm:pt>
    <dgm:pt modelId="{067432EF-7DB9-403A-87D9-41B56E11083F}" type="pres">
      <dgm:prSet presAssocID="{726B840A-F6EE-4ADD-96D1-79DCEC69138F}" presName="parTx" presStyleLbl="revTx" presStyleIdx="3" presStyleCnt="5">
        <dgm:presLayoutVars>
          <dgm:chMax val="0"/>
          <dgm:chPref val="0"/>
        </dgm:presLayoutVars>
      </dgm:prSet>
      <dgm:spPr/>
    </dgm:pt>
    <dgm:pt modelId="{2360B7A6-7650-4FDF-8673-5F0450A78196}" type="pres">
      <dgm:prSet presAssocID="{A374B0D9-29CD-40A9-BC47-9F1F31FBF1A7}" presName="sibTrans" presStyleCnt="0"/>
      <dgm:spPr/>
    </dgm:pt>
    <dgm:pt modelId="{FC8AA0AA-ABFB-47AE-AC1C-DDB0603B1834}" type="pres">
      <dgm:prSet presAssocID="{6971290F-D996-4661-B68D-BB374B918BFC}" presName="compNode" presStyleCnt="0"/>
      <dgm:spPr/>
    </dgm:pt>
    <dgm:pt modelId="{E0800871-859F-4849-B16F-2FDE8ADDA8B4}" type="pres">
      <dgm:prSet presAssocID="{6971290F-D996-4661-B68D-BB374B918BFC}" presName="bgRect" presStyleLbl="bgShp" presStyleIdx="4" presStyleCnt="5"/>
      <dgm:spPr/>
    </dgm:pt>
    <dgm:pt modelId="{11D627CC-F70B-40AD-93A4-E3C568B4E674}" type="pres">
      <dgm:prSet presAssocID="{6971290F-D996-4661-B68D-BB374B918BFC}" presName="iconRect" presStyleLbl="node1" presStyleIdx="4" presStyleCnt="5" custLinFactNeighborX="875" custLinFactNeighborY="-254"/>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Open book outline"/>
        </a:ext>
      </dgm:extLst>
    </dgm:pt>
    <dgm:pt modelId="{4972C513-CDA6-4AFE-A6A7-2FF50F113E1B}" type="pres">
      <dgm:prSet presAssocID="{6971290F-D996-4661-B68D-BB374B918BFC}" presName="spaceRect" presStyleCnt="0"/>
      <dgm:spPr/>
    </dgm:pt>
    <dgm:pt modelId="{07BBE125-3C93-47F3-AF16-57B9181CAAD4}" type="pres">
      <dgm:prSet presAssocID="{6971290F-D996-4661-B68D-BB374B918BFC}" presName="parTx" presStyleLbl="revTx" presStyleIdx="4" presStyleCnt="5">
        <dgm:presLayoutVars>
          <dgm:chMax val="0"/>
          <dgm:chPref val="0"/>
        </dgm:presLayoutVars>
      </dgm:prSet>
      <dgm:spPr/>
    </dgm:pt>
  </dgm:ptLst>
  <dgm:cxnLst>
    <dgm:cxn modelId="{A2991A13-C86D-42C5-A757-4DDE453530AB}" srcId="{364EFB2D-8953-4DCA-999D-25D83FF96165}" destId="{6D490E4F-3297-4546-86D3-62BE3EFC24CD}" srcOrd="2" destOrd="0" parTransId="{8A1B7894-E448-4722-9407-5147A22ABCA6}" sibTransId="{0FA7B7FE-2F78-4508-AEEC-5B66753D913C}"/>
    <dgm:cxn modelId="{4A421128-596C-4171-80DF-FED6944D1AE8}" srcId="{364EFB2D-8953-4DCA-999D-25D83FF96165}" destId="{726B840A-F6EE-4ADD-96D1-79DCEC69138F}" srcOrd="3" destOrd="0" parTransId="{B57331F7-5CE9-472D-9925-9E4E7B1C86C7}" sibTransId="{A374B0D9-29CD-40A9-BC47-9F1F31FBF1A7}"/>
    <dgm:cxn modelId="{5C352244-B8DE-4823-81E6-97E1650479D7}" srcId="{364EFB2D-8953-4DCA-999D-25D83FF96165}" destId="{E52D09A0-39A4-45FC-8C5B-9422CF52E8F2}" srcOrd="1" destOrd="0" parTransId="{287FADD7-FA33-44C5-9299-BA58DB8E57E2}" sibTransId="{D134C8B9-1A92-471D-9114-002DF8BF9D71}"/>
    <dgm:cxn modelId="{5D27A570-9429-471D-9E07-FC5AC60D3F5E}" type="presOf" srcId="{E52D09A0-39A4-45FC-8C5B-9422CF52E8F2}" destId="{C4A005B9-583A-4900-8A57-370C7A284BBE}" srcOrd="0" destOrd="0" presId="urn:microsoft.com/office/officeart/2018/2/layout/IconVerticalSolidList"/>
    <dgm:cxn modelId="{783EAB73-3D8A-4FC0-AFF2-B8010DE625BE}" type="presOf" srcId="{6D490E4F-3297-4546-86D3-62BE3EFC24CD}" destId="{45E5B4EA-5D79-471D-B483-9A4DFB8569E3}" srcOrd="0" destOrd="0" presId="urn:microsoft.com/office/officeart/2018/2/layout/IconVerticalSolidList"/>
    <dgm:cxn modelId="{A8F02F54-6A56-4695-947F-2345222DCEBC}" type="presOf" srcId="{726B840A-F6EE-4ADD-96D1-79DCEC69138F}" destId="{067432EF-7DB9-403A-87D9-41B56E11083F}" srcOrd="0" destOrd="0" presId="urn:microsoft.com/office/officeart/2018/2/layout/IconVerticalSolidList"/>
    <dgm:cxn modelId="{F4968B7D-1480-4CD9-A7D4-63B697BD09C1}" type="presOf" srcId="{364EFB2D-8953-4DCA-999D-25D83FF96165}" destId="{5953DC04-A573-4E00-BF0A-F48D8EEAA32E}" srcOrd="0" destOrd="0" presId="urn:microsoft.com/office/officeart/2018/2/layout/IconVerticalSolidList"/>
    <dgm:cxn modelId="{F1625F89-9808-49FC-85AD-467BCC15378D}" srcId="{364EFB2D-8953-4DCA-999D-25D83FF96165}" destId="{6971290F-D996-4661-B68D-BB374B918BFC}" srcOrd="4" destOrd="0" parTransId="{0FF3A2E5-D07B-4982-BA8B-3F7789320C88}" sibTransId="{59FB18CC-FC41-4B1A-9E97-0697DD1F310D}"/>
    <dgm:cxn modelId="{6F158EE5-62F9-41BE-991E-D41D7C5E20D8}" srcId="{364EFB2D-8953-4DCA-999D-25D83FF96165}" destId="{3609C58A-90A0-4B21-9A32-3B294A0D3D3E}" srcOrd="0" destOrd="0" parTransId="{896A947A-8B35-409B-ADEC-7B6C188CD43F}" sibTransId="{CA338B79-E1E5-4229-B1FC-AE98C1DAC263}"/>
    <dgm:cxn modelId="{A6F989F3-B169-4BCA-BC72-ED156CE03405}" type="presOf" srcId="{6971290F-D996-4661-B68D-BB374B918BFC}" destId="{07BBE125-3C93-47F3-AF16-57B9181CAAD4}" srcOrd="0" destOrd="0" presId="urn:microsoft.com/office/officeart/2018/2/layout/IconVerticalSolidList"/>
    <dgm:cxn modelId="{E2EBCEFB-EEF5-4906-BAFD-AA249EE671D4}" type="presOf" srcId="{3609C58A-90A0-4B21-9A32-3B294A0D3D3E}" destId="{25952817-2E68-405F-AC61-0E50028A14BD}" srcOrd="0" destOrd="0" presId="urn:microsoft.com/office/officeart/2018/2/layout/IconVerticalSolidList"/>
    <dgm:cxn modelId="{798CC66D-3A26-4403-B728-79F1E6CD747B}" type="presParOf" srcId="{5953DC04-A573-4E00-BF0A-F48D8EEAA32E}" destId="{C0F84313-D612-40B6-866E-0582ED3409D4}" srcOrd="0" destOrd="0" presId="urn:microsoft.com/office/officeart/2018/2/layout/IconVerticalSolidList"/>
    <dgm:cxn modelId="{4503C2F4-9CC5-4657-BCC5-E4588BBFC0F2}" type="presParOf" srcId="{C0F84313-D612-40B6-866E-0582ED3409D4}" destId="{B03A6E84-8A9F-4A86-9A57-824A6B3D56D4}" srcOrd="0" destOrd="0" presId="urn:microsoft.com/office/officeart/2018/2/layout/IconVerticalSolidList"/>
    <dgm:cxn modelId="{09B0BE9C-6F38-4BC6-81B9-4ADCFAEB2F3D}" type="presParOf" srcId="{C0F84313-D612-40B6-866E-0582ED3409D4}" destId="{483597D9-CB67-4E01-B50A-9C86A0CF1327}" srcOrd="1" destOrd="0" presId="urn:microsoft.com/office/officeart/2018/2/layout/IconVerticalSolidList"/>
    <dgm:cxn modelId="{08B31F1F-668B-4A7B-9FA7-DE579CC9A026}" type="presParOf" srcId="{C0F84313-D612-40B6-866E-0582ED3409D4}" destId="{6D85BDF5-5CB9-4E7D-92CE-9CA30906D5E9}" srcOrd="2" destOrd="0" presId="urn:microsoft.com/office/officeart/2018/2/layout/IconVerticalSolidList"/>
    <dgm:cxn modelId="{0C76F960-A542-4771-9954-F6E95E935BF6}" type="presParOf" srcId="{C0F84313-D612-40B6-866E-0582ED3409D4}" destId="{25952817-2E68-405F-AC61-0E50028A14BD}" srcOrd="3" destOrd="0" presId="urn:microsoft.com/office/officeart/2018/2/layout/IconVerticalSolidList"/>
    <dgm:cxn modelId="{793B794A-33F6-4EE8-AD9D-A9F592191973}" type="presParOf" srcId="{5953DC04-A573-4E00-BF0A-F48D8EEAA32E}" destId="{D35E9D9B-F11B-4C70-B26F-D5E0927685E0}" srcOrd="1" destOrd="0" presId="urn:microsoft.com/office/officeart/2018/2/layout/IconVerticalSolidList"/>
    <dgm:cxn modelId="{5AEA2D89-22BD-4756-A7A9-5221BE5777D3}" type="presParOf" srcId="{5953DC04-A573-4E00-BF0A-F48D8EEAA32E}" destId="{51F96AF6-71BC-4A7E-B336-B15DE78158F9}" srcOrd="2" destOrd="0" presId="urn:microsoft.com/office/officeart/2018/2/layout/IconVerticalSolidList"/>
    <dgm:cxn modelId="{59CEAFFC-4544-470D-A67C-425382ACE7A8}" type="presParOf" srcId="{51F96AF6-71BC-4A7E-B336-B15DE78158F9}" destId="{FF01103B-D871-445D-B3BF-4DB03B4BB309}" srcOrd="0" destOrd="0" presId="urn:microsoft.com/office/officeart/2018/2/layout/IconVerticalSolidList"/>
    <dgm:cxn modelId="{49D41EAA-10E6-438A-9986-E5D3E93F42B9}" type="presParOf" srcId="{51F96AF6-71BC-4A7E-B336-B15DE78158F9}" destId="{DA066668-EF1E-494D-98B6-0931A7BD80BB}" srcOrd="1" destOrd="0" presId="urn:microsoft.com/office/officeart/2018/2/layout/IconVerticalSolidList"/>
    <dgm:cxn modelId="{34CAF07E-E3BF-4E04-B2D2-BA574036107B}" type="presParOf" srcId="{51F96AF6-71BC-4A7E-B336-B15DE78158F9}" destId="{7B2CAB23-5FEB-4286-A06F-BCF8CFDE5AB5}" srcOrd="2" destOrd="0" presId="urn:microsoft.com/office/officeart/2018/2/layout/IconVerticalSolidList"/>
    <dgm:cxn modelId="{703F6105-7CFD-448C-8824-A32D673C3125}" type="presParOf" srcId="{51F96AF6-71BC-4A7E-B336-B15DE78158F9}" destId="{C4A005B9-583A-4900-8A57-370C7A284BBE}" srcOrd="3" destOrd="0" presId="urn:microsoft.com/office/officeart/2018/2/layout/IconVerticalSolidList"/>
    <dgm:cxn modelId="{D02A15EA-43A1-49F1-A862-CD26F6D8D190}" type="presParOf" srcId="{5953DC04-A573-4E00-BF0A-F48D8EEAA32E}" destId="{C46B9F6E-5F26-4229-B550-84DC5F62737B}" srcOrd="3" destOrd="0" presId="urn:microsoft.com/office/officeart/2018/2/layout/IconVerticalSolidList"/>
    <dgm:cxn modelId="{E03C437B-51F2-4F6D-93C9-35F16986C3B6}" type="presParOf" srcId="{5953DC04-A573-4E00-BF0A-F48D8EEAA32E}" destId="{5E4DEE40-4D45-44F8-AF09-CAFA329A1FB2}" srcOrd="4" destOrd="0" presId="urn:microsoft.com/office/officeart/2018/2/layout/IconVerticalSolidList"/>
    <dgm:cxn modelId="{489158E1-F0E7-4480-86F7-D39FA6C1E9CF}" type="presParOf" srcId="{5E4DEE40-4D45-44F8-AF09-CAFA329A1FB2}" destId="{D22FC7DD-ECFE-41EA-B3CE-D8C9134F093E}" srcOrd="0" destOrd="0" presId="urn:microsoft.com/office/officeart/2018/2/layout/IconVerticalSolidList"/>
    <dgm:cxn modelId="{E7C1C838-86B4-49EC-A587-94DD9429D1E2}" type="presParOf" srcId="{5E4DEE40-4D45-44F8-AF09-CAFA329A1FB2}" destId="{B01B5CB4-B142-4F72-88A2-073C7D49A2F4}" srcOrd="1" destOrd="0" presId="urn:microsoft.com/office/officeart/2018/2/layout/IconVerticalSolidList"/>
    <dgm:cxn modelId="{7270D290-D5DB-4D9F-AC01-7BEC6FE74240}" type="presParOf" srcId="{5E4DEE40-4D45-44F8-AF09-CAFA329A1FB2}" destId="{74461022-4AA0-4439-96ED-9B62DC6A68A5}" srcOrd="2" destOrd="0" presId="urn:microsoft.com/office/officeart/2018/2/layout/IconVerticalSolidList"/>
    <dgm:cxn modelId="{DA26ADFA-627E-4E7D-8EB2-D7B774AA9C6D}" type="presParOf" srcId="{5E4DEE40-4D45-44F8-AF09-CAFA329A1FB2}" destId="{45E5B4EA-5D79-471D-B483-9A4DFB8569E3}" srcOrd="3" destOrd="0" presId="urn:microsoft.com/office/officeart/2018/2/layout/IconVerticalSolidList"/>
    <dgm:cxn modelId="{21DB83D2-4595-4B29-AEA2-40A482C8484E}" type="presParOf" srcId="{5953DC04-A573-4E00-BF0A-F48D8EEAA32E}" destId="{A20FC49C-5AE0-4B5D-A56F-FBB97EF651E4}" srcOrd="5" destOrd="0" presId="urn:microsoft.com/office/officeart/2018/2/layout/IconVerticalSolidList"/>
    <dgm:cxn modelId="{49344165-4AE5-4D28-AA5E-27BBB4A95F69}" type="presParOf" srcId="{5953DC04-A573-4E00-BF0A-F48D8EEAA32E}" destId="{B1AA77F1-91C2-4D1C-83B1-93C4907EC001}" srcOrd="6" destOrd="0" presId="urn:microsoft.com/office/officeart/2018/2/layout/IconVerticalSolidList"/>
    <dgm:cxn modelId="{8D1B1C95-BCC2-46D5-B79B-330E4917A23E}" type="presParOf" srcId="{B1AA77F1-91C2-4D1C-83B1-93C4907EC001}" destId="{47BEF3EB-A63D-4140-8617-C6E894172C09}" srcOrd="0" destOrd="0" presId="urn:microsoft.com/office/officeart/2018/2/layout/IconVerticalSolidList"/>
    <dgm:cxn modelId="{E2F0C0E9-E580-41AB-8AA6-E2BEF88552DD}" type="presParOf" srcId="{B1AA77F1-91C2-4D1C-83B1-93C4907EC001}" destId="{DB8F19F6-CF2B-4E53-B996-D8FFB090B8CC}" srcOrd="1" destOrd="0" presId="urn:microsoft.com/office/officeart/2018/2/layout/IconVerticalSolidList"/>
    <dgm:cxn modelId="{D011A1C4-813A-474D-BB22-9033893A1111}" type="presParOf" srcId="{B1AA77F1-91C2-4D1C-83B1-93C4907EC001}" destId="{15616FD8-EE90-41EB-970E-F2ECF8D3BA7F}" srcOrd="2" destOrd="0" presId="urn:microsoft.com/office/officeart/2018/2/layout/IconVerticalSolidList"/>
    <dgm:cxn modelId="{E4097D24-D67B-4C2B-8088-78CB0F52A35D}" type="presParOf" srcId="{B1AA77F1-91C2-4D1C-83B1-93C4907EC001}" destId="{067432EF-7DB9-403A-87D9-41B56E11083F}" srcOrd="3" destOrd="0" presId="urn:microsoft.com/office/officeart/2018/2/layout/IconVerticalSolidList"/>
    <dgm:cxn modelId="{6874F152-A392-4240-842C-FCAEF990F34D}" type="presParOf" srcId="{5953DC04-A573-4E00-BF0A-F48D8EEAA32E}" destId="{2360B7A6-7650-4FDF-8673-5F0450A78196}" srcOrd="7" destOrd="0" presId="urn:microsoft.com/office/officeart/2018/2/layout/IconVerticalSolidList"/>
    <dgm:cxn modelId="{DD78BB70-A334-441C-A914-27C34E5F6B4C}" type="presParOf" srcId="{5953DC04-A573-4E00-BF0A-F48D8EEAA32E}" destId="{FC8AA0AA-ABFB-47AE-AC1C-DDB0603B1834}" srcOrd="8" destOrd="0" presId="urn:microsoft.com/office/officeart/2018/2/layout/IconVerticalSolidList"/>
    <dgm:cxn modelId="{B5B5DFE2-0222-40A5-9E80-039D939CCA32}" type="presParOf" srcId="{FC8AA0AA-ABFB-47AE-AC1C-DDB0603B1834}" destId="{E0800871-859F-4849-B16F-2FDE8ADDA8B4}" srcOrd="0" destOrd="0" presId="urn:microsoft.com/office/officeart/2018/2/layout/IconVerticalSolidList"/>
    <dgm:cxn modelId="{EB315865-A63A-42A6-BCFA-B6018A2E6465}" type="presParOf" srcId="{FC8AA0AA-ABFB-47AE-AC1C-DDB0603B1834}" destId="{11D627CC-F70B-40AD-93A4-E3C568B4E674}" srcOrd="1" destOrd="0" presId="urn:microsoft.com/office/officeart/2018/2/layout/IconVerticalSolidList"/>
    <dgm:cxn modelId="{64541954-406B-47A4-9B5A-B3683C2AFF02}" type="presParOf" srcId="{FC8AA0AA-ABFB-47AE-AC1C-DDB0603B1834}" destId="{4972C513-CDA6-4AFE-A6A7-2FF50F113E1B}" srcOrd="2" destOrd="0" presId="urn:microsoft.com/office/officeart/2018/2/layout/IconVerticalSolidList"/>
    <dgm:cxn modelId="{E5463320-DAFB-43AC-A6CB-AA5707FE4ACD}" type="presParOf" srcId="{FC8AA0AA-ABFB-47AE-AC1C-DDB0603B1834}" destId="{07BBE125-3C93-47F3-AF16-57B9181CAA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A6E84-8A9F-4A86-9A57-824A6B3D56D4}">
      <dsp:nvSpPr>
        <dsp:cNvPr id="0" name=""/>
        <dsp:cNvSpPr/>
      </dsp:nvSpPr>
      <dsp:spPr>
        <a:xfrm>
          <a:off x="0" y="4226"/>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597D9-CB67-4E01-B50A-9C86A0CF1327}">
      <dsp:nvSpPr>
        <dsp:cNvPr id="0" name=""/>
        <dsp:cNvSpPr/>
      </dsp:nvSpPr>
      <dsp:spPr>
        <a:xfrm>
          <a:off x="272294" y="206759"/>
          <a:ext cx="495081" cy="4950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952817-2E68-405F-AC61-0E50028A14BD}">
      <dsp:nvSpPr>
        <dsp:cNvPr id="0" name=""/>
        <dsp:cNvSpPr/>
      </dsp:nvSpPr>
      <dsp:spPr>
        <a:xfrm>
          <a:off x="1039670" y="4226"/>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ABSTRACT</a:t>
          </a:r>
        </a:p>
      </dsp:txBody>
      <dsp:txXfrm>
        <a:off x="1039670" y="4226"/>
        <a:ext cx="5149018" cy="900147"/>
      </dsp:txXfrm>
    </dsp:sp>
    <dsp:sp modelId="{FF01103B-D871-445D-B3BF-4DB03B4BB309}">
      <dsp:nvSpPr>
        <dsp:cNvPr id="0" name=""/>
        <dsp:cNvSpPr/>
      </dsp:nvSpPr>
      <dsp:spPr>
        <a:xfrm>
          <a:off x="0" y="1129410"/>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66668-EF1E-494D-98B6-0931A7BD80BB}">
      <dsp:nvSpPr>
        <dsp:cNvPr id="0" name=""/>
        <dsp:cNvSpPr/>
      </dsp:nvSpPr>
      <dsp:spPr>
        <a:xfrm>
          <a:off x="272294" y="1331943"/>
          <a:ext cx="495081" cy="4950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A005B9-583A-4900-8A57-370C7A284BBE}">
      <dsp:nvSpPr>
        <dsp:cNvPr id="0" name=""/>
        <dsp:cNvSpPr/>
      </dsp:nvSpPr>
      <dsp:spPr>
        <a:xfrm>
          <a:off x="1039670" y="1129410"/>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INTRODUCTION</a:t>
          </a:r>
        </a:p>
      </dsp:txBody>
      <dsp:txXfrm>
        <a:off x="1039670" y="1129410"/>
        <a:ext cx="5149018" cy="900147"/>
      </dsp:txXfrm>
    </dsp:sp>
    <dsp:sp modelId="{D22FC7DD-ECFE-41EA-B3CE-D8C9134F093E}">
      <dsp:nvSpPr>
        <dsp:cNvPr id="0" name=""/>
        <dsp:cNvSpPr/>
      </dsp:nvSpPr>
      <dsp:spPr>
        <a:xfrm>
          <a:off x="0" y="2254594"/>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B5CB4-B142-4F72-88A2-073C7D49A2F4}">
      <dsp:nvSpPr>
        <dsp:cNvPr id="0" name=""/>
        <dsp:cNvSpPr/>
      </dsp:nvSpPr>
      <dsp:spPr>
        <a:xfrm>
          <a:off x="272294" y="2457127"/>
          <a:ext cx="495081" cy="49508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E5B4EA-5D79-471D-B483-9A4DFB8569E3}">
      <dsp:nvSpPr>
        <dsp:cNvPr id="0" name=""/>
        <dsp:cNvSpPr/>
      </dsp:nvSpPr>
      <dsp:spPr>
        <a:xfrm>
          <a:off x="1039670" y="2254594"/>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STEPS</a:t>
          </a:r>
        </a:p>
      </dsp:txBody>
      <dsp:txXfrm>
        <a:off x="1039670" y="2254594"/>
        <a:ext cx="5149018" cy="900147"/>
      </dsp:txXfrm>
    </dsp:sp>
    <dsp:sp modelId="{47BEF3EB-A63D-4140-8617-C6E894172C09}">
      <dsp:nvSpPr>
        <dsp:cNvPr id="0" name=""/>
        <dsp:cNvSpPr/>
      </dsp:nvSpPr>
      <dsp:spPr>
        <a:xfrm>
          <a:off x="0" y="3379778"/>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F19F6-CF2B-4E53-B996-D8FFB090B8CC}">
      <dsp:nvSpPr>
        <dsp:cNvPr id="0" name=""/>
        <dsp:cNvSpPr/>
      </dsp:nvSpPr>
      <dsp:spPr>
        <a:xfrm>
          <a:off x="272294" y="3582311"/>
          <a:ext cx="495081" cy="4950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7432EF-7DB9-403A-87D9-41B56E11083F}">
      <dsp:nvSpPr>
        <dsp:cNvPr id="0" name=""/>
        <dsp:cNvSpPr/>
      </dsp:nvSpPr>
      <dsp:spPr>
        <a:xfrm>
          <a:off x="1039670" y="3379778"/>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SCREENSHOT</a:t>
          </a:r>
        </a:p>
      </dsp:txBody>
      <dsp:txXfrm>
        <a:off x="1039670" y="3379778"/>
        <a:ext cx="5149018" cy="900147"/>
      </dsp:txXfrm>
    </dsp:sp>
    <dsp:sp modelId="{E0800871-859F-4849-B16F-2FDE8ADDA8B4}">
      <dsp:nvSpPr>
        <dsp:cNvPr id="0" name=""/>
        <dsp:cNvSpPr/>
      </dsp:nvSpPr>
      <dsp:spPr>
        <a:xfrm>
          <a:off x="0" y="4504962"/>
          <a:ext cx="6188689" cy="9001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D627CC-F70B-40AD-93A4-E3C568B4E674}">
      <dsp:nvSpPr>
        <dsp:cNvPr id="0" name=""/>
        <dsp:cNvSpPr/>
      </dsp:nvSpPr>
      <dsp:spPr>
        <a:xfrm>
          <a:off x="276626" y="4706238"/>
          <a:ext cx="495081" cy="495081"/>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BBE125-3C93-47F3-AF16-57B9181CAAD4}">
      <dsp:nvSpPr>
        <dsp:cNvPr id="0" name=""/>
        <dsp:cNvSpPr/>
      </dsp:nvSpPr>
      <dsp:spPr>
        <a:xfrm>
          <a:off x="1039670" y="4504962"/>
          <a:ext cx="5149018" cy="90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66" tIns="95266" rIns="95266" bIns="95266"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2">
                  <a:lumMod val="75000"/>
                </a:schemeClr>
              </a:solidFill>
            </a:rPr>
            <a:t>GITHUB </a:t>
          </a:r>
        </a:p>
      </dsp:txBody>
      <dsp:txXfrm>
        <a:off x="1039670" y="4504962"/>
        <a:ext cx="5149018" cy="9001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C3B854-9BC7-48DC-8A56-DBFDDE428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5DEFF2-EDF3-481B-9830-270AF04066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6DDD5F-6A15-4B62-9035-DFE3741A142F}" type="datetimeFigureOut">
              <a:rPr lang="en-US" smtClean="0"/>
              <a:t>3/26/2023</a:t>
            </a:fld>
            <a:endParaRPr lang="en-US" dirty="0"/>
          </a:p>
        </p:txBody>
      </p:sp>
      <p:sp>
        <p:nvSpPr>
          <p:cNvPr id="4" name="Footer Placeholder 3">
            <a:extLst>
              <a:ext uri="{FF2B5EF4-FFF2-40B4-BE49-F238E27FC236}">
                <a16:creationId xmlns:a16="http://schemas.microsoft.com/office/drawing/2014/main" id="{37B6AB74-8898-4E0C-A41C-CB0D0FACD3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C91E6D7-E003-4673-9F29-E23A31AE5E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45F8E-7BA9-4811-86CC-F36B279E432C}" type="slidenum">
              <a:rPr lang="en-US" smtClean="0"/>
              <a:t>‹#›</a:t>
            </a:fld>
            <a:endParaRPr lang="en-US" dirty="0"/>
          </a:p>
        </p:txBody>
      </p:sp>
    </p:spTree>
    <p:extLst>
      <p:ext uri="{BB962C8B-B14F-4D97-AF65-F5344CB8AC3E}">
        <p14:creationId xmlns:p14="http://schemas.microsoft.com/office/powerpoint/2010/main" val="358510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72FC1-FACA-4EA1-9E3D-E317DEA47E18}" type="datetimeFigureOut">
              <a:rPr lang="en-US" smtClean="0"/>
              <a:t>3/26/2023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021-4777-4007-819B-E02D230442AE}" type="slidenum">
              <a:rPr lang="en-US" smtClean="0"/>
              <a:t>‹#›</a:t>
            </a:fld>
            <a:endParaRPr lang="en-US" dirty="0"/>
          </a:p>
        </p:txBody>
      </p:sp>
    </p:spTree>
    <p:extLst>
      <p:ext uri="{BB962C8B-B14F-4D97-AF65-F5344CB8AC3E}">
        <p14:creationId xmlns:p14="http://schemas.microsoft.com/office/powerpoint/2010/main" val="330874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1D337-7833-4516-979C-67BBF84AACD7}" type="slidenum">
              <a:rPr lang="en-US" smtClean="0"/>
              <a:t>1</a:t>
            </a:fld>
            <a:endParaRPr lang="en-US" dirty="0"/>
          </a:p>
        </p:txBody>
      </p:sp>
    </p:spTree>
    <p:extLst>
      <p:ext uri="{BB962C8B-B14F-4D97-AF65-F5344CB8AC3E}">
        <p14:creationId xmlns:p14="http://schemas.microsoft.com/office/powerpoint/2010/main" val="121062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6AB8-1A22-4B94-B531-20135A62A88D}"/>
              </a:ext>
            </a:extLst>
          </p:cNvPr>
          <p:cNvSpPr>
            <a:spLocks noGrp="1"/>
          </p:cNvSpPr>
          <p:nvPr>
            <p:ph type="title"/>
          </p:nvPr>
        </p:nvSpPr>
        <p:spPr>
          <a:xfrm>
            <a:off x="6480174" y="728662"/>
            <a:ext cx="5014913" cy="2776536"/>
          </a:xfrm>
        </p:spPr>
        <p:txBody>
          <a:bodyPr anchor="b">
            <a:normAutofit/>
          </a:bodyPr>
          <a:lstStyle>
            <a:lvl1pPr algn="ctr">
              <a:defRPr sz="5600"/>
            </a:lvl1p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17085CCA-A46A-45CC-AA3F-387D8311942D}"/>
              </a:ext>
            </a:extLst>
          </p:cNvPr>
          <p:cNvSpPr>
            <a:spLocks noGrp="1"/>
          </p:cNvSpPr>
          <p:nvPr>
            <p:ph type="pic" sz="quarter" idx="10"/>
          </p:nvPr>
        </p:nvSpPr>
        <p:spPr>
          <a:xfrm>
            <a:off x="1" y="0"/>
            <a:ext cx="5662934" cy="6858000"/>
          </a:xfrm>
          <a:custGeom>
            <a:avLst/>
            <a:gdLst>
              <a:gd name="connsiteX0" fmla="*/ 0 w 5662934"/>
              <a:gd name="connsiteY0" fmla="*/ 0 h 6858000"/>
              <a:gd name="connsiteX1" fmla="*/ 5064602 w 5662934"/>
              <a:gd name="connsiteY1" fmla="*/ 0 h 6858000"/>
              <a:gd name="connsiteX2" fmla="*/ 4889880 w 5662934"/>
              <a:gd name="connsiteY2" fmla="*/ 279455 h 6858000"/>
              <a:gd name="connsiteX3" fmla="*/ 4743094 w 5662934"/>
              <a:gd name="connsiteY3" fmla="*/ 566397 h 6858000"/>
              <a:gd name="connsiteX4" fmla="*/ 4685321 w 5662934"/>
              <a:gd name="connsiteY4" fmla="*/ 704608 h 6858000"/>
              <a:gd name="connsiteX5" fmla="*/ 4680898 w 5662934"/>
              <a:gd name="connsiteY5" fmla="*/ 692471 h 6858000"/>
              <a:gd name="connsiteX6" fmla="*/ 4558808 w 5662934"/>
              <a:gd name="connsiteY6" fmla="*/ 561315 h 6858000"/>
              <a:gd name="connsiteX7" fmla="*/ 4422430 w 5662934"/>
              <a:gd name="connsiteY7" fmla="*/ 545170 h 6858000"/>
              <a:gd name="connsiteX8" fmla="*/ 4343282 w 5662934"/>
              <a:gd name="connsiteY8" fmla="*/ 564133 h 6858000"/>
              <a:gd name="connsiteX9" fmla="*/ 4202646 w 5662934"/>
              <a:gd name="connsiteY9" fmla="*/ 646647 h 6858000"/>
              <a:gd name="connsiteX10" fmla="*/ 4197290 w 5662934"/>
              <a:gd name="connsiteY10" fmla="*/ 857157 h 6858000"/>
              <a:gd name="connsiteX11" fmla="*/ 4214948 w 5662934"/>
              <a:gd name="connsiteY11" fmla="*/ 901746 h 6858000"/>
              <a:gd name="connsiteX12" fmla="*/ 4230751 w 5662934"/>
              <a:gd name="connsiteY12" fmla="*/ 967701 h 6858000"/>
              <a:gd name="connsiteX13" fmla="*/ 4328522 w 5662934"/>
              <a:gd name="connsiteY13" fmla="*/ 1230219 h 6858000"/>
              <a:gd name="connsiteX14" fmla="*/ 3908598 w 5662934"/>
              <a:gd name="connsiteY14" fmla="*/ 1107653 h 6858000"/>
              <a:gd name="connsiteX15" fmla="*/ 3762188 w 5662934"/>
              <a:gd name="connsiteY15" fmla="*/ 1107860 h 6858000"/>
              <a:gd name="connsiteX16" fmla="*/ 3599087 w 5662934"/>
              <a:gd name="connsiteY16" fmla="*/ 1300369 h 6858000"/>
              <a:gd name="connsiteX17" fmla="*/ 3602456 w 5662934"/>
              <a:gd name="connsiteY17" fmla="*/ 1459969 h 6858000"/>
              <a:gd name="connsiteX18" fmla="*/ 3654124 w 5662934"/>
              <a:gd name="connsiteY18" fmla="*/ 1559177 h 6858000"/>
              <a:gd name="connsiteX19" fmla="*/ 3793114 w 5662934"/>
              <a:gd name="connsiteY19" fmla="*/ 1644439 h 6858000"/>
              <a:gd name="connsiteX20" fmla="*/ 4045810 w 5662934"/>
              <a:gd name="connsiteY20" fmla="*/ 1709432 h 6858000"/>
              <a:gd name="connsiteX21" fmla="*/ 4249451 w 5662934"/>
              <a:gd name="connsiteY21" fmla="*/ 1744332 h 6858000"/>
              <a:gd name="connsiteX22" fmla="*/ 4089510 w 5662934"/>
              <a:gd name="connsiteY22" fmla="*/ 1950033 h 6858000"/>
              <a:gd name="connsiteX23" fmla="*/ 3921602 w 5662934"/>
              <a:gd name="connsiteY23" fmla="*/ 2297127 h 6858000"/>
              <a:gd name="connsiteX24" fmla="*/ 3900443 w 5662934"/>
              <a:gd name="connsiteY24" fmla="*/ 2441680 h 6858000"/>
              <a:gd name="connsiteX25" fmla="*/ 3937614 w 5662934"/>
              <a:gd name="connsiteY25" fmla="*/ 2509491 h 6858000"/>
              <a:gd name="connsiteX26" fmla="*/ 3968463 w 5662934"/>
              <a:gd name="connsiteY26" fmla="*/ 2550919 h 6858000"/>
              <a:gd name="connsiteX27" fmla="*/ 4072895 w 5662934"/>
              <a:gd name="connsiteY27" fmla="*/ 2637486 h 6858000"/>
              <a:gd name="connsiteX28" fmla="*/ 4187906 w 5662934"/>
              <a:gd name="connsiteY28" fmla="*/ 2651776 h 6858000"/>
              <a:gd name="connsiteX29" fmla="*/ 4243956 w 5662934"/>
              <a:gd name="connsiteY29" fmla="*/ 2629194 h 6858000"/>
              <a:gd name="connsiteX30" fmla="*/ 4277165 w 5662934"/>
              <a:gd name="connsiteY30" fmla="*/ 2602787 h 6858000"/>
              <a:gd name="connsiteX31" fmla="*/ 4273379 w 5662934"/>
              <a:gd name="connsiteY31" fmla="*/ 2653248 h 6858000"/>
              <a:gd name="connsiteX32" fmla="*/ 4263593 w 5662934"/>
              <a:gd name="connsiteY32" fmla="*/ 3061922 h 6858000"/>
              <a:gd name="connsiteX33" fmla="*/ 4445372 w 5662934"/>
              <a:gd name="connsiteY33" fmla="*/ 4515619 h 6858000"/>
              <a:gd name="connsiteX34" fmla="*/ 4990710 w 5662934"/>
              <a:gd name="connsiteY34" fmla="*/ 5969316 h 6858000"/>
              <a:gd name="connsiteX35" fmla="*/ 5583977 w 5662934"/>
              <a:gd name="connsiteY35" fmla="*/ 6777438 h 6858000"/>
              <a:gd name="connsiteX36" fmla="*/ 5662934 w 5662934"/>
              <a:gd name="connsiteY36" fmla="*/ 6858000 h 6858000"/>
              <a:gd name="connsiteX37" fmla="*/ 0 w 5662934"/>
              <a:gd name="connsiteY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662934" h="6858000">
                <a:moveTo>
                  <a:pt x="0" y="0"/>
                </a:moveTo>
                <a:lnTo>
                  <a:pt x="5064602" y="0"/>
                </a:lnTo>
                <a:lnTo>
                  <a:pt x="4889880" y="279455"/>
                </a:lnTo>
                <a:cubicBezTo>
                  <a:pt x="4837690" y="372204"/>
                  <a:pt x="4788761" y="467851"/>
                  <a:pt x="4743094" y="566397"/>
                </a:cubicBezTo>
                <a:lnTo>
                  <a:pt x="4685321" y="704608"/>
                </a:lnTo>
                <a:lnTo>
                  <a:pt x="4680898" y="692471"/>
                </a:lnTo>
                <a:cubicBezTo>
                  <a:pt x="4651904" y="629675"/>
                  <a:pt x="4612879" y="583232"/>
                  <a:pt x="4558808" y="561315"/>
                </a:cubicBezTo>
                <a:cubicBezTo>
                  <a:pt x="4504738" y="539399"/>
                  <a:pt x="4462003" y="535689"/>
                  <a:pt x="4422430" y="545170"/>
                </a:cubicBezTo>
                <a:cubicBezTo>
                  <a:pt x="4369665" y="557812"/>
                  <a:pt x="4351458" y="569149"/>
                  <a:pt x="4343282" y="564133"/>
                </a:cubicBezTo>
                <a:cubicBezTo>
                  <a:pt x="4277326" y="579935"/>
                  <a:pt x="4235898" y="610784"/>
                  <a:pt x="4202646" y="646647"/>
                </a:cubicBezTo>
                <a:cubicBezTo>
                  <a:pt x="4177569" y="687526"/>
                  <a:pt x="4172005" y="751627"/>
                  <a:pt x="4197290" y="857157"/>
                </a:cubicBezTo>
                <a:cubicBezTo>
                  <a:pt x="4200451" y="870348"/>
                  <a:pt x="4211787" y="888554"/>
                  <a:pt x="4214948" y="901746"/>
                </a:cubicBezTo>
                <a:cubicBezTo>
                  <a:pt x="4226284" y="919952"/>
                  <a:pt x="4232606" y="946334"/>
                  <a:pt x="4230751" y="967701"/>
                </a:cubicBezTo>
                <a:cubicBezTo>
                  <a:pt x="4230751" y="967701"/>
                  <a:pt x="4230751" y="967701"/>
                  <a:pt x="4328522" y="1230219"/>
                </a:cubicBezTo>
                <a:cubicBezTo>
                  <a:pt x="4129896" y="1187143"/>
                  <a:pt x="4133057" y="1200334"/>
                  <a:pt x="3908598" y="1107653"/>
                </a:cubicBezTo>
                <a:cubicBezTo>
                  <a:pt x="3844496" y="1102088"/>
                  <a:pt x="3801762" y="1098379"/>
                  <a:pt x="3762188" y="1107860"/>
                </a:cubicBezTo>
                <a:cubicBezTo>
                  <a:pt x="3669850" y="1129983"/>
                  <a:pt x="3611521" y="1206726"/>
                  <a:pt x="3599087" y="1300369"/>
                </a:cubicBezTo>
                <a:cubicBezTo>
                  <a:pt x="3590362" y="1351279"/>
                  <a:pt x="3581638" y="1402189"/>
                  <a:pt x="3602456" y="1459969"/>
                </a:cubicBezTo>
                <a:cubicBezTo>
                  <a:pt x="3615099" y="1512734"/>
                  <a:pt x="3629596" y="1544131"/>
                  <a:pt x="3654124" y="1559177"/>
                </a:cubicBezTo>
                <a:cubicBezTo>
                  <a:pt x="3719531" y="1599300"/>
                  <a:pt x="3679957" y="1608782"/>
                  <a:pt x="3793114" y="1644439"/>
                </a:cubicBezTo>
                <a:cubicBezTo>
                  <a:pt x="3914447" y="1685111"/>
                  <a:pt x="4021283" y="1694386"/>
                  <a:pt x="4045810" y="1709432"/>
                </a:cubicBezTo>
                <a:cubicBezTo>
                  <a:pt x="4118088" y="1720012"/>
                  <a:pt x="4219908" y="1737462"/>
                  <a:pt x="4249451" y="1744332"/>
                </a:cubicBezTo>
                <a:cubicBezTo>
                  <a:pt x="4244436" y="1752508"/>
                  <a:pt x="4141518" y="1846908"/>
                  <a:pt x="4089510" y="1950033"/>
                </a:cubicBezTo>
                <a:cubicBezTo>
                  <a:pt x="3997380" y="2118564"/>
                  <a:pt x="3935342" y="2238041"/>
                  <a:pt x="3921602" y="2297127"/>
                </a:cubicBezTo>
                <a:cubicBezTo>
                  <a:pt x="3894671" y="2359373"/>
                  <a:pt x="3885946" y="2410283"/>
                  <a:pt x="3900443" y="2441680"/>
                </a:cubicBezTo>
                <a:cubicBezTo>
                  <a:pt x="3898589" y="2463048"/>
                  <a:pt x="3918101" y="2486269"/>
                  <a:pt x="3937614" y="2509491"/>
                </a:cubicBezTo>
                <a:cubicBezTo>
                  <a:pt x="3948950" y="2527698"/>
                  <a:pt x="3960287" y="2545904"/>
                  <a:pt x="3968463" y="2550919"/>
                </a:cubicBezTo>
                <a:cubicBezTo>
                  <a:pt x="3999312" y="2592348"/>
                  <a:pt x="4027000" y="2620585"/>
                  <a:pt x="4072895" y="2637486"/>
                </a:cubicBezTo>
                <a:cubicBezTo>
                  <a:pt x="4105598" y="2657547"/>
                  <a:pt x="4148333" y="2661257"/>
                  <a:pt x="4187906" y="2651776"/>
                </a:cubicBezTo>
                <a:cubicBezTo>
                  <a:pt x="4207693" y="2647036"/>
                  <a:pt x="4226377" y="2639508"/>
                  <a:pt x="4243956" y="2629194"/>
                </a:cubicBezTo>
                <a:lnTo>
                  <a:pt x="4277165" y="2602787"/>
                </a:lnTo>
                <a:lnTo>
                  <a:pt x="4273379" y="2653248"/>
                </a:lnTo>
                <a:cubicBezTo>
                  <a:pt x="4266855" y="2786574"/>
                  <a:pt x="4263593" y="2922799"/>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txBody>
          <a:bodyPr wrap="square">
            <a:noAutofit/>
          </a:bodyPr>
          <a:lstStyle/>
          <a:p>
            <a:r>
              <a:rPr lang="en-US" dirty="0"/>
              <a:t>Click icon to add picture</a:t>
            </a:r>
          </a:p>
        </p:txBody>
      </p:sp>
      <p:sp>
        <p:nvSpPr>
          <p:cNvPr id="11" name="Text Placeholder 10">
            <a:extLst>
              <a:ext uri="{FF2B5EF4-FFF2-40B4-BE49-F238E27FC236}">
                <a16:creationId xmlns:a16="http://schemas.microsoft.com/office/drawing/2014/main" id="{4D1C1373-B50B-4F1A-A1BB-0C35A28316A4}"/>
              </a:ext>
            </a:extLst>
          </p:cNvPr>
          <p:cNvSpPr>
            <a:spLocks noGrp="1"/>
          </p:cNvSpPr>
          <p:nvPr>
            <p:ph type="body" sz="quarter" idx="12"/>
          </p:nvPr>
        </p:nvSpPr>
        <p:spPr>
          <a:xfrm>
            <a:off x="6480175" y="3821113"/>
            <a:ext cx="5014913" cy="2308225"/>
          </a:xfrm>
        </p:spPr>
        <p:txBody>
          <a:bodyPr/>
          <a:lstStyle>
            <a:lvl1pPr algn="ctr">
              <a:buNone/>
              <a:defRPr lang="en-US" sz="2800" kern="1200" spc="20" baseline="0" dirty="0" smtClean="0">
                <a:solidFill>
                  <a:schemeClr val="tx1">
                    <a:alpha val="58000"/>
                  </a:schemeClr>
                </a:solidFill>
                <a:latin typeface="+mn-lt"/>
                <a:ea typeface="+mn-ea"/>
                <a:cs typeface="+mn-cs"/>
              </a:defRPr>
            </a:lvl1pPr>
            <a:lvl2pPr>
              <a:buNone/>
              <a:defRPr/>
            </a:lvl2pPr>
          </a:lstStyle>
          <a:p>
            <a:pPr lvl="0"/>
            <a:r>
              <a:rPr lang="en-US"/>
              <a:t>Click to edit Master text styles</a:t>
            </a:r>
          </a:p>
        </p:txBody>
      </p:sp>
      <p:sp>
        <p:nvSpPr>
          <p:cNvPr id="7" name="Freeform 10">
            <a:extLst>
              <a:ext uri="{FF2B5EF4-FFF2-40B4-BE49-F238E27FC236}">
                <a16:creationId xmlns:a16="http://schemas.microsoft.com/office/drawing/2014/main" id="{B24EB433-122A-4419-8A25-2FDB094C84AE}"/>
              </a:ext>
              <a:ext uri="{C183D7F6-B498-43B3-948B-1728B52AA6E4}">
                <adec:decorative xmlns:adec="http://schemas.microsoft.com/office/drawing/2017/decorative" val="1"/>
              </a:ext>
            </a:extLst>
          </p:cNvPr>
          <p:cNvSpPr>
            <a:spLocks/>
          </p:cNvSpPr>
          <p:nvPr userDrawn="1"/>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5431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F90502F-F277-42BE-A605-90ECBBDE7FC0}"/>
              </a:ext>
              <a:ext uri="{C183D7F6-B498-43B3-948B-1728B52AA6E4}">
                <adec:decorative xmlns:adec="http://schemas.microsoft.com/office/drawing/2017/decorative" val="1"/>
              </a:ext>
            </a:extLst>
          </p:cNvPr>
          <p:cNvGrpSpPr/>
          <p:nvPr userDrawn="1"/>
        </p:nvGrpSpPr>
        <p:grpSpPr>
          <a:xfrm>
            <a:off x="1965602" y="317452"/>
            <a:ext cx="2088038" cy="719230"/>
            <a:chOff x="4532666" y="505937"/>
            <a:chExt cx="2981730" cy="1027064"/>
          </a:xfrm>
        </p:grpSpPr>
        <p:sp>
          <p:nvSpPr>
            <p:cNvPr id="7" name="Freeform 78">
              <a:extLst>
                <a:ext uri="{FF2B5EF4-FFF2-40B4-BE49-F238E27FC236}">
                  <a16:creationId xmlns:a16="http://schemas.microsoft.com/office/drawing/2014/main" id="{45C7BD7C-32DF-4F3D-ABA2-B0A2E6C36448}"/>
                </a:ext>
              </a:extLst>
            </p:cNvPr>
            <p:cNvSpPr>
              <a:spLocks/>
            </p:cNvSpPr>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8" name="Freeform 79">
              <a:extLst>
                <a:ext uri="{FF2B5EF4-FFF2-40B4-BE49-F238E27FC236}">
                  <a16:creationId xmlns:a16="http://schemas.microsoft.com/office/drawing/2014/main" id="{0B7D6636-550D-47A2-A4AE-CC2D7211F21A}"/>
                </a:ext>
              </a:extLst>
            </p:cNvPr>
            <p:cNvSpPr>
              <a:spLocks/>
            </p:cNvSpPr>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9" name="Freeform 85">
              <a:extLst>
                <a:ext uri="{FF2B5EF4-FFF2-40B4-BE49-F238E27FC236}">
                  <a16:creationId xmlns:a16="http://schemas.microsoft.com/office/drawing/2014/main" id="{9BE883BD-B984-47E9-BF18-7B4ECF0B6A17}"/>
                </a:ext>
              </a:extLst>
            </p:cNvPr>
            <p:cNvSpPr>
              <a:spLocks/>
            </p:cNvSpPr>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4" name="Title 13">
            <a:extLst>
              <a:ext uri="{FF2B5EF4-FFF2-40B4-BE49-F238E27FC236}">
                <a16:creationId xmlns:a16="http://schemas.microsoft.com/office/drawing/2014/main" id="{2F89541D-9496-4914-8E6F-9BDD51F2F6B9}"/>
              </a:ext>
            </a:extLst>
          </p:cNvPr>
          <p:cNvSpPr>
            <a:spLocks noGrp="1"/>
          </p:cNvSpPr>
          <p:nvPr>
            <p:ph type="title"/>
          </p:nvPr>
        </p:nvSpPr>
        <p:spPr>
          <a:xfrm>
            <a:off x="648362" y="1502418"/>
            <a:ext cx="5158912" cy="1035050"/>
          </a:xfrm>
        </p:spPr>
        <p:txBody>
          <a:bodyPr anchor="ctr">
            <a:normAutofit/>
          </a:bodyPr>
          <a:lstStyle>
            <a:lvl1pPr algn="ctr">
              <a:defRPr sz="5400"/>
            </a:lvl1pPr>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A3BF60CE-844C-43D8-AF87-0B1BF8CFF0A2}"/>
              </a:ext>
            </a:extLst>
          </p:cNvPr>
          <p:cNvSpPr>
            <a:spLocks noGrp="1"/>
          </p:cNvSpPr>
          <p:nvPr>
            <p:ph type="body" sz="quarter" idx="12"/>
          </p:nvPr>
        </p:nvSpPr>
        <p:spPr>
          <a:xfrm>
            <a:off x="648362" y="2717800"/>
            <a:ext cx="5172182" cy="2332037"/>
          </a:xfrm>
        </p:spPr>
        <p:txBody>
          <a:bodyPr/>
          <a:lstStyle>
            <a:lvl1pPr marL="0" indent="0" algn="ctr">
              <a:buNone/>
              <a:defRPr/>
            </a:lvl1pPr>
          </a:lstStyle>
          <a:p>
            <a:pPr lvl="0"/>
            <a:r>
              <a:rPr lang="en-US"/>
              <a:t>Click to edit Master text styles</a:t>
            </a:r>
          </a:p>
        </p:txBody>
      </p:sp>
      <p:grpSp>
        <p:nvGrpSpPr>
          <p:cNvPr id="10" name="Group 9">
            <a:extLst>
              <a:ext uri="{FF2B5EF4-FFF2-40B4-BE49-F238E27FC236}">
                <a16:creationId xmlns:a16="http://schemas.microsoft.com/office/drawing/2014/main" id="{EE9D9746-4114-47E6-B8FE-8298E332A08D}"/>
              </a:ext>
              <a:ext uri="{C183D7F6-B498-43B3-948B-1728B52AA6E4}">
                <adec:decorative xmlns:adec="http://schemas.microsoft.com/office/drawing/2017/decorative" val="1"/>
              </a:ext>
            </a:extLst>
          </p:cNvPr>
          <p:cNvGrpSpPr/>
          <p:nvPr userDrawn="1"/>
        </p:nvGrpSpPr>
        <p:grpSpPr>
          <a:xfrm>
            <a:off x="2017357" y="5503147"/>
            <a:ext cx="2117174" cy="588806"/>
            <a:chOff x="4549904" y="5078157"/>
            <a:chExt cx="3023338" cy="840818"/>
          </a:xfrm>
        </p:grpSpPr>
        <p:sp>
          <p:nvSpPr>
            <p:cNvPr id="11" name="Freeform 80">
              <a:extLst>
                <a:ext uri="{FF2B5EF4-FFF2-40B4-BE49-F238E27FC236}">
                  <a16:creationId xmlns:a16="http://schemas.microsoft.com/office/drawing/2014/main" id="{887621B2-F3C3-4881-90CB-E51832E5FB11}"/>
                </a:ext>
              </a:extLst>
            </p:cNvPr>
            <p:cNvSpPr>
              <a:spLocks/>
            </p:cNvSpPr>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2" name="Freeform 84">
              <a:extLst>
                <a:ext uri="{FF2B5EF4-FFF2-40B4-BE49-F238E27FC236}">
                  <a16:creationId xmlns:a16="http://schemas.microsoft.com/office/drawing/2014/main" id="{E4A0F4E0-8A9F-4420-BC61-761C9CA21A74}"/>
                </a:ext>
              </a:extLst>
            </p:cNvPr>
            <p:cNvSpPr>
              <a:spLocks/>
            </p:cNvSpPr>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3" name="Freeform 87">
              <a:extLst>
                <a:ext uri="{FF2B5EF4-FFF2-40B4-BE49-F238E27FC236}">
                  <a16:creationId xmlns:a16="http://schemas.microsoft.com/office/drawing/2014/main" id="{DD50561E-2325-4CEA-B9D0-481C88336865}"/>
                </a:ext>
              </a:extLst>
            </p:cNvPr>
            <p:cNvSpPr>
              <a:spLocks/>
            </p:cNvSpPr>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7" name="Picture Placeholder 16">
            <a:extLst>
              <a:ext uri="{FF2B5EF4-FFF2-40B4-BE49-F238E27FC236}">
                <a16:creationId xmlns:a16="http://schemas.microsoft.com/office/drawing/2014/main" id="{70E23C23-A461-4FB8-98FD-8964B5C3E923}"/>
              </a:ext>
            </a:extLst>
          </p:cNvPr>
          <p:cNvSpPr>
            <a:spLocks noGrp="1"/>
          </p:cNvSpPr>
          <p:nvPr>
            <p:ph type="pic" sz="quarter" idx="10"/>
          </p:nvPr>
        </p:nvSpPr>
        <p:spPr>
          <a:xfrm>
            <a:off x="6313088" y="602658"/>
            <a:ext cx="5326462" cy="5250743"/>
          </a:xfrm>
          <a:custGeom>
            <a:avLst/>
            <a:gdLst>
              <a:gd name="connsiteX0" fmla="*/ 2576092 w 5326462"/>
              <a:gd name="connsiteY0" fmla="*/ 0 h 5250743"/>
              <a:gd name="connsiteX1" fmla="*/ 2803435 w 5326462"/>
              <a:gd name="connsiteY1" fmla="*/ 967 h 5250743"/>
              <a:gd name="connsiteX2" fmla="*/ 3329710 w 5326462"/>
              <a:gd name="connsiteY2" fmla="*/ 47407 h 5250743"/>
              <a:gd name="connsiteX3" fmla="*/ 4304868 w 5326462"/>
              <a:gd name="connsiteY3" fmla="*/ 573726 h 5250743"/>
              <a:gd name="connsiteX4" fmla="*/ 5109760 w 5326462"/>
              <a:gd name="connsiteY4" fmla="*/ 1471563 h 5250743"/>
              <a:gd name="connsiteX5" fmla="*/ 5326462 w 5326462"/>
              <a:gd name="connsiteY5" fmla="*/ 2694480 h 5250743"/>
              <a:gd name="connsiteX6" fmla="*/ 5249068 w 5326462"/>
              <a:gd name="connsiteY6" fmla="*/ 3329158 h 5250743"/>
              <a:gd name="connsiteX7" fmla="*/ 4506091 w 5326462"/>
              <a:gd name="connsiteY7" fmla="*/ 4613994 h 5250743"/>
              <a:gd name="connsiteX8" fmla="*/ 3329710 w 5326462"/>
              <a:gd name="connsiteY8" fmla="*/ 5233192 h 5250743"/>
              <a:gd name="connsiteX9" fmla="*/ 1704448 w 5326462"/>
              <a:gd name="connsiteY9" fmla="*/ 5140313 h 5250743"/>
              <a:gd name="connsiteX10" fmla="*/ 667375 w 5326462"/>
              <a:gd name="connsiteY10" fmla="*/ 4505635 h 5250743"/>
              <a:gd name="connsiteX11" fmla="*/ 17270 w 5326462"/>
              <a:gd name="connsiteY11" fmla="*/ 2880239 h 5250743"/>
              <a:gd name="connsiteX12" fmla="*/ 32749 w 5326462"/>
              <a:gd name="connsiteY12" fmla="*/ 2090761 h 5250743"/>
              <a:gd name="connsiteX13" fmla="*/ 605461 w 5326462"/>
              <a:gd name="connsiteY13" fmla="*/ 929765 h 5250743"/>
              <a:gd name="connsiteX14" fmla="*/ 1549661 w 5326462"/>
              <a:gd name="connsiteY14" fmla="*/ 248646 h 5250743"/>
              <a:gd name="connsiteX15" fmla="*/ 1905671 w 5326462"/>
              <a:gd name="connsiteY15" fmla="*/ 78367 h 5250743"/>
              <a:gd name="connsiteX16" fmla="*/ 2576092 w 5326462"/>
              <a:gd name="connsiteY16" fmla="*/ 0 h 525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26462" h="5250743">
                <a:moveTo>
                  <a:pt x="2576092" y="0"/>
                </a:moveTo>
                <a:cubicBezTo>
                  <a:pt x="2650583" y="0"/>
                  <a:pt x="2726041" y="967"/>
                  <a:pt x="2803435" y="967"/>
                </a:cubicBezTo>
                <a:cubicBezTo>
                  <a:pt x="3020137" y="967"/>
                  <a:pt x="3205881" y="967"/>
                  <a:pt x="3329710" y="47407"/>
                </a:cubicBezTo>
                <a:cubicBezTo>
                  <a:pt x="3732156" y="124807"/>
                  <a:pt x="4088166" y="387966"/>
                  <a:pt x="4304868" y="573726"/>
                </a:cubicBezTo>
                <a:cubicBezTo>
                  <a:pt x="4537048" y="744005"/>
                  <a:pt x="4893058" y="1069084"/>
                  <a:pt x="5109760" y="1471563"/>
                </a:cubicBezTo>
                <a:cubicBezTo>
                  <a:pt x="5202632" y="2090761"/>
                  <a:pt x="5326462" y="2477760"/>
                  <a:pt x="5326462" y="2694480"/>
                </a:cubicBezTo>
                <a:cubicBezTo>
                  <a:pt x="5326462" y="3267238"/>
                  <a:pt x="5249068" y="3329158"/>
                  <a:pt x="5249068" y="3329158"/>
                </a:cubicBezTo>
                <a:cubicBezTo>
                  <a:pt x="5109760" y="3824516"/>
                  <a:pt x="4784708" y="4288915"/>
                  <a:pt x="4506091" y="4613994"/>
                </a:cubicBezTo>
                <a:cubicBezTo>
                  <a:pt x="4242954" y="4877153"/>
                  <a:pt x="3825029" y="5016473"/>
                  <a:pt x="3329710" y="5233192"/>
                </a:cubicBezTo>
                <a:cubicBezTo>
                  <a:pt x="3020137" y="5233192"/>
                  <a:pt x="2199766" y="5310592"/>
                  <a:pt x="1704448" y="5140313"/>
                </a:cubicBezTo>
                <a:cubicBezTo>
                  <a:pt x="1224608" y="4908113"/>
                  <a:pt x="1069821" y="4861674"/>
                  <a:pt x="667375" y="4505635"/>
                </a:cubicBezTo>
                <a:cubicBezTo>
                  <a:pt x="311365" y="4103156"/>
                  <a:pt x="48228" y="3329158"/>
                  <a:pt x="17270" y="2880239"/>
                </a:cubicBezTo>
                <a:cubicBezTo>
                  <a:pt x="-29166" y="2617080"/>
                  <a:pt x="32749" y="2183641"/>
                  <a:pt x="32749" y="2090761"/>
                </a:cubicBezTo>
                <a:cubicBezTo>
                  <a:pt x="32749" y="1610883"/>
                  <a:pt x="342323" y="1254844"/>
                  <a:pt x="605461" y="929765"/>
                </a:cubicBezTo>
                <a:cubicBezTo>
                  <a:pt x="884077" y="620166"/>
                  <a:pt x="1147215" y="341526"/>
                  <a:pt x="1549661" y="248646"/>
                </a:cubicBezTo>
                <a:cubicBezTo>
                  <a:pt x="1905671" y="78367"/>
                  <a:pt x="1905671" y="78367"/>
                  <a:pt x="1905671" y="78367"/>
                </a:cubicBezTo>
                <a:cubicBezTo>
                  <a:pt x="2137851" y="8707"/>
                  <a:pt x="2352618" y="0"/>
                  <a:pt x="2576092" y="0"/>
                </a:cubicBezTo>
                <a:close/>
              </a:path>
            </a:pathLst>
          </a:custGeom>
        </p:spPr>
        <p:txBody>
          <a:bodyPr wrap="square" anchor="ctr">
            <a:noAutofit/>
          </a:bodyPr>
          <a:lstStyle>
            <a:lvl1pPr algn="ctr">
              <a:defRPr/>
            </a:lvl1pPr>
          </a:lstStyle>
          <a:p>
            <a:r>
              <a:rPr lang="en-US" dirty="0"/>
              <a:t>Click icon to add picture</a:t>
            </a:r>
          </a:p>
        </p:txBody>
      </p:sp>
      <p:sp>
        <p:nvSpPr>
          <p:cNvPr id="2" name="Date Placeholder 1">
            <a:extLst>
              <a:ext uri="{FF2B5EF4-FFF2-40B4-BE49-F238E27FC236}">
                <a16:creationId xmlns:a16="http://schemas.microsoft.com/office/drawing/2014/main" id="{F02163F3-078D-4720-9AD1-A9928F83FA5C}"/>
              </a:ext>
            </a:extLst>
          </p:cNvPr>
          <p:cNvSpPr>
            <a:spLocks noGrp="1"/>
          </p:cNvSpPr>
          <p:nvPr>
            <p:ph type="dt" sz="half" idx="13"/>
          </p:nvPr>
        </p:nvSpPr>
        <p:spPr/>
        <p:txBody>
          <a:bodyPr/>
          <a:lstStyle/>
          <a:p>
            <a:r>
              <a:rPr lang="en-US" dirty="0"/>
              <a:t>Sunday, January 31, 20XX</a:t>
            </a:r>
          </a:p>
        </p:txBody>
      </p:sp>
      <p:sp>
        <p:nvSpPr>
          <p:cNvPr id="3" name="Footer Placeholder 2">
            <a:extLst>
              <a:ext uri="{FF2B5EF4-FFF2-40B4-BE49-F238E27FC236}">
                <a16:creationId xmlns:a16="http://schemas.microsoft.com/office/drawing/2014/main" id="{CA66E606-DF41-4627-9F0B-60505B6428D8}"/>
              </a:ext>
            </a:extLst>
          </p:cNvPr>
          <p:cNvSpPr>
            <a:spLocks noGrp="1"/>
          </p:cNvSpPr>
          <p:nvPr>
            <p:ph type="ftr" sz="quarter" idx="14"/>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FC9B5B67-D8DC-4B37-A3AF-8F51794BE0B6}"/>
              </a:ext>
            </a:extLst>
          </p:cNvPr>
          <p:cNvSpPr>
            <a:spLocks noGrp="1"/>
          </p:cNvSpPr>
          <p:nvPr>
            <p:ph type="sldNum" sz="quarter" idx="15"/>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87003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17" name="Freeform: Shape 16">
            <a:extLst>
              <a:ext uri="{FF2B5EF4-FFF2-40B4-BE49-F238E27FC236}">
                <a16:creationId xmlns:a16="http://schemas.microsoft.com/office/drawing/2014/main" id="{765DBEBE-24FD-43C8-B726-088DC641FA54}"/>
              </a:ext>
              <a:ext uri="{C183D7F6-B498-43B3-948B-1728B52AA6E4}">
                <adec:decorative xmlns:adec="http://schemas.microsoft.com/office/drawing/2017/decorative" val="1"/>
              </a:ext>
            </a:extLst>
          </p:cNvPr>
          <p:cNvSpPr>
            <a:spLocks/>
          </p:cNvSpPr>
          <p:nvPr userDrawn="1"/>
        </p:nvSpPr>
        <p:spPr bwMode="auto">
          <a:xfrm rot="5400000">
            <a:off x="4528927" y="-805072"/>
            <a:ext cx="3134147" cy="12192001"/>
          </a:xfrm>
          <a:custGeom>
            <a:avLst/>
            <a:gdLst>
              <a:gd name="connsiteX0" fmla="*/ 0 w 3134147"/>
              <a:gd name="connsiteY0" fmla="*/ 3416314 h 12192001"/>
              <a:gd name="connsiteX1" fmla="*/ 2837 w 3134147"/>
              <a:gd name="connsiteY1" fmla="*/ 3247280 h 12192001"/>
              <a:gd name="connsiteX2" fmla="*/ 7702 w 3134147"/>
              <a:gd name="connsiteY2" fmla="*/ 3090040 h 12192001"/>
              <a:gd name="connsiteX3" fmla="*/ 82223 w 3134147"/>
              <a:gd name="connsiteY3" fmla="*/ 3092468 h 12192001"/>
              <a:gd name="connsiteX4" fmla="*/ 1325465 w 3134147"/>
              <a:gd name="connsiteY4" fmla="*/ 3121352 h 12192001"/>
              <a:gd name="connsiteX5" fmla="*/ 2263825 w 3134147"/>
              <a:gd name="connsiteY5" fmla="*/ 2803189 h 12192001"/>
              <a:gd name="connsiteX6" fmla="*/ 2555285 w 3134147"/>
              <a:gd name="connsiteY6" fmla="*/ 1918540 h 12192001"/>
              <a:gd name="connsiteX7" fmla="*/ 2242499 w 3134147"/>
              <a:gd name="connsiteY7" fmla="*/ 839889 h 12192001"/>
              <a:gd name="connsiteX8" fmla="*/ 1332574 w 3134147"/>
              <a:gd name="connsiteY8" fmla="*/ 591566 h 12192001"/>
              <a:gd name="connsiteX9" fmla="*/ 226548 w 3134147"/>
              <a:gd name="connsiteY9" fmla="*/ 589520 h 12192001"/>
              <a:gd name="connsiteX10" fmla="*/ 115838 w 3134147"/>
              <a:gd name="connsiteY10" fmla="*/ 589954 h 12192001"/>
              <a:gd name="connsiteX11" fmla="*/ 121218 w 3134147"/>
              <a:gd name="connsiteY11" fmla="*/ 489786 h 12192001"/>
              <a:gd name="connsiteX12" fmla="*/ 137792 w 3134147"/>
              <a:gd name="connsiteY12" fmla="*/ 177371 h 12192001"/>
              <a:gd name="connsiteX13" fmla="*/ 146811 w 3134147"/>
              <a:gd name="connsiteY13" fmla="*/ 0 h 12192001"/>
              <a:gd name="connsiteX14" fmla="*/ 3134147 w 3134147"/>
              <a:gd name="connsiteY14" fmla="*/ 0 h 12192001"/>
              <a:gd name="connsiteX15" fmla="*/ 3134146 w 3134147"/>
              <a:gd name="connsiteY15" fmla="*/ 12192001 h 12192001"/>
              <a:gd name="connsiteX16" fmla="*/ 175442 w 3134147"/>
              <a:gd name="connsiteY16" fmla="*/ 12192001 h 12192001"/>
              <a:gd name="connsiteX17" fmla="*/ 172880 w 3134147"/>
              <a:gd name="connsiteY17" fmla="*/ 12180929 h 12192001"/>
              <a:gd name="connsiteX18" fmla="*/ 172880 w 3134147"/>
              <a:gd name="connsiteY18" fmla="*/ 11675594 h 12192001"/>
              <a:gd name="connsiteX19" fmla="*/ 172880 w 3134147"/>
              <a:gd name="connsiteY19" fmla="*/ 11565780 h 12192001"/>
              <a:gd name="connsiteX20" fmla="*/ 197836 w 3134147"/>
              <a:gd name="connsiteY20" fmla="*/ 11565872 h 12192001"/>
              <a:gd name="connsiteX21" fmla="*/ 1517404 w 3134147"/>
              <a:gd name="connsiteY21" fmla="*/ 11562598 h 12192001"/>
              <a:gd name="connsiteX22" fmla="*/ 2278045 w 3134147"/>
              <a:gd name="connsiteY22" fmla="*/ 11267715 h 12192001"/>
              <a:gd name="connsiteX23" fmla="*/ 2555287 w 3134147"/>
              <a:gd name="connsiteY23" fmla="*/ 10297704 h 12192001"/>
              <a:gd name="connsiteX24" fmla="*/ 2242501 w 3134147"/>
              <a:gd name="connsiteY24" fmla="*/ 9451855 h 12192001"/>
              <a:gd name="connsiteX25" fmla="*/ 1517404 w 3134147"/>
              <a:gd name="connsiteY25" fmla="*/ 9079371 h 12192001"/>
              <a:gd name="connsiteX26" fmla="*/ 292489 w 3134147"/>
              <a:gd name="connsiteY26" fmla="*/ 9040484 h 12192001"/>
              <a:gd name="connsiteX27" fmla="*/ 172880 w 3134147"/>
              <a:gd name="connsiteY27" fmla="*/ 9037926 h 12192001"/>
              <a:gd name="connsiteX28" fmla="*/ 172880 w 3134147"/>
              <a:gd name="connsiteY28" fmla="*/ 8788777 h 12192001"/>
              <a:gd name="connsiteX29" fmla="*/ 172880 w 3134147"/>
              <a:gd name="connsiteY29" fmla="*/ 8752186 h 12192001"/>
              <a:gd name="connsiteX30" fmla="*/ 221226 w 3134147"/>
              <a:gd name="connsiteY30" fmla="*/ 8751597 h 12192001"/>
              <a:gd name="connsiteX31" fmla="*/ 1079713 w 3134147"/>
              <a:gd name="connsiteY31" fmla="*/ 8738138 h 12192001"/>
              <a:gd name="connsiteX32" fmla="*/ 1733645 w 3134147"/>
              <a:gd name="connsiteY32" fmla="*/ 8683942 h 12192001"/>
              <a:gd name="connsiteX33" fmla="*/ 2252525 w 3134147"/>
              <a:gd name="connsiteY33" fmla="*/ 6591943 h 12192001"/>
              <a:gd name="connsiteX34" fmla="*/ 1355660 w 3134147"/>
              <a:gd name="connsiteY34" fmla="*/ 6231739 h 12192001"/>
              <a:gd name="connsiteX35" fmla="*/ 1199897 w 3134147"/>
              <a:gd name="connsiteY35" fmla="*/ 6221413 h 12192001"/>
              <a:gd name="connsiteX36" fmla="*/ 750257 w 3134147"/>
              <a:gd name="connsiteY36" fmla="*/ 6221413 h 12192001"/>
              <a:gd name="connsiteX37" fmla="*/ 469318 w 3134147"/>
              <a:gd name="connsiteY37" fmla="*/ 6232755 h 12192001"/>
              <a:gd name="connsiteX38" fmla="*/ 87377 w 3134147"/>
              <a:gd name="connsiteY38" fmla="*/ 6256515 h 12192001"/>
              <a:gd name="connsiteX39" fmla="*/ 65330 w 3134147"/>
              <a:gd name="connsiteY39" fmla="*/ 6257858 h 12192001"/>
              <a:gd name="connsiteX40" fmla="*/ 39551 w 3134147"/>
              <a:gd name="connsiteY40" fmla="*/ 5933709 h 12192001"/>
              <a:gd name="connsiteX41" fmla="*/ 354368 w 3134147"/>
              <a:gd name="connsiteY41" fmla="*/ 5936340 h 12192001"/>
              <a:gd name="connsiteX42" fmla="*/ 1492860 w 3134147"/>
              <a:gd name="connsiteY42" fmla="*/ 5874101 h 12192001"/>
              <a:gd name="connsiteX43" fmla="*/ 1251190 w 3134147"/>
              <a:gd name="connsiteY43" fmla="*/ 3400391 h 12192001"/>
              <a:gd name="connsiteX44" fmla="*/ 113919 w 3134147"/>
              <a:gd name="connsiteY44" fmla="*/ 3416024 h 12192001"/>
              <a:gd name="connsiteX45" fmla="*/ 19642 w 3134147"/>
              <a:gd name="connsiteY45" fmla="*/ 341613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34147" h="12192001">
                <a:moveTo>
                  <a:pt x="0" y="3416314"/>
                </a:moveTo>
                <a:lnTo>
                  <a:pt x="2837" y="3247280"/>
                </a:lnTo>
                <a:lnTo>
                  <a:pt x="7702" y="3090040"/>
                </a:lnTo>
                <a:lnTo>
                  <a:pt x="82223" y="3092468"/>
                </a:lnTo>
                <a:cubicBezTo>
                  <a:pt x="538918" y="3106681"/>
                  <a:pt x="1222832" y="3121352"/>
                  <a:pt x="1325465" y="3121352"/>
                </a:cubicBezTo>
                <a:cubicBezTo>
                  <a:pt x="1688013" y="3121352"/>
                  <a:pt x="2043453" y="3043751"/>
                  <a:pt x="2263825" y="2803189"/>
                </a:cubicBezTo>
                <a:cubicBezTo>
                  <a:pt x="2477089" y="2570386"/>
                  <a:pt x="2555285" y="2151342"/>
                  <a:pt x="2555285" y="1918540"/>
                </a:cubicBezTo>
                <a:cubicBezTo>
                  <a:pt x="2555285" y="1359814"/>
                  <a:pt x="2455762" y="1080451"/>
                  <a:pt x="2242499" y="839889"/>
                </a:cubicBezTo>
                <a:cubicBezTo>
                  <a:pt x="2093214" y="684687"/>
                  <a:pt x="1581382" y="599326"/>
                  <a:pt x="1332574" y="591566"/>
                </a:cubicBezTo>
                <a:cubicBezTo>
                  <a:pt x="1172627" y="586716"/>
                  <a:pt x="648909" y="587929"/>
                  <a:pt x="226548" y="589520"/>
                </a:cubicBezTo>
                <a:lnTo>
                  <a:pt x="115838" y="589954"/>
                </a:lnTo>
                <a:lnTo>
                  <a:pt x="121218" y="489786"/>
                </a:lnTo>
                <a:cubicBezTo>
                  <a:pt x="127052" y="381154"/>
                  <a:pt x="132619" y="276859"/>
                  <a:pt x="137792" y="177371"/>
                </a:cubicBezTo>
                <a:lnTo>
                  <a:pt x="146811" y="0"/>
                </a:lnTo>
                <a:lnTo>
                  <a:pt x="3134147" y="0"/>
                </a:lnTo>
                <a:lnTo>
                  <a:pt x="3134146" y="12192001"/>
                </a:lnTo>
                <a:lnTo>
                  <a:pt x="175442" y="12192001"/>
                </a:lnTo>
                <a:lnTo>
                  <a:pt x="172880" y="12180929"/>
                </a:lnTo>
                <a:cubicBezTo>
                  <a:pt x="172880" y="12085807"/>
                  <a:pt x="172880" y="11919343"/>
                  <a:pt x="172880" y="11675594"/>
                </a:cubicBezTo>
                <a:lnTo>
                  <a:pt x="172880" y="11565780"/>
                </a:lnTo>
                <a:lnTo>
                  <a:pt x="197836" y="11565872"/>
                </a:lnTo>
                <a:cubicBezTo>
                  <a:pt x="649688" y="11566963"/>
                  <a:pt x="1357457" y="11562598"/>
                  <a:pt x="1517404" y="11562598"/>
                </a:cubicBezTo>
                <a:cubicBezTo>
                  <a:pt x="1879953" y="11562598"/>
                  <a:pt x="2206957" y="11368596"/>
                  <a:pt x="2278045" y="11267715"/>
                </a:cubicBezTo>
                <a:cubicBezTo>
                  <a:pt x="2349132" y="11166834"/>
                  <a:pt x="2555287" y="10771069"/>
                  <a:pt x="2555287" y="10297704"/>
                </a:cubicBezTo>
                <a:cubicBezTo>
                  <a:pt x="2555287" y="9979541"/>
                  <a:pt x="2384676" y="9607057"/>
                  <a:pt x="2242501" y="9451855"/>
                </a:cubicBezTo>
                <a:cubicBezTo>
                  <a:pt x="2093216" y="9211293"/>
                  <a:pt x="1638254" y="9094891"/>
                  <a:pt x="1517404" y="9079371"/>
                </a:cubicBezTo>
                <a:cubicBezTo>
                  <a:pt x="1434320" y="9068701"/>
                  <a:pt x="756514" y="9050695"/>
                  <a:pt x="292489" y="9040484"/>
                </a:cubicBezTo>
                <a:lnTo>
                  <a:pt x="172880" y="9037926"/>
                </a:lnTo>
                <a:lnTo>
                  <a:pt x="172880" y="8788777"/>
                </a:lnTo>
                <a:lnTo>
                  <a:pt x="172880" y="8752186"/>
                </a:lnTo>
                <a:lnTo>
                  <a:pt x="221226" y="8751597"/>
                </a:lnTo>
                <a:cubicBezTo>
                  <a:pt x="497927" y="8747302"/>
                  <a:pt x="709655" y="8738138"/>
                  <a:pt x="1079713" y="8738138"/>
                </a:cubicBezTo>
                <a:cubicBezTo>
                  <a:pt x="1356923" y="8738138"/>
                  <a:pt x="1406679" y="8738138"/>
                  <a:pt x="1733645" y="8683942"/>
                </a:cubicBezTo>
                <a:cubicBezTo>
                  <a:pt x="2622138" y="8629747"/>
                  <a:pt x="2707434" y="7103674"/>
                  <a:pt x="2252525" y="6591943"/>
                </a:cubicBezTo>
                <a:cubicBezTo>
                  <a:pt x="2050393" y="6364641"/>
                  <a:pt x="1733978" y="6266108"/>
                  <a:pt x="1355660" y="6231739"/>
                </a:cubicBezTo>
                <a:lnTo>
                  <a:pt x="1199897" y="6221413"/>
                </a:lnTo>
                <a:lnTo>
                  <a:pt x="750257" y="6221413"/>
                </a:lnTo>
                <a:lnTo>
                  <a:pt x="469318" y="6232755"/>
                </a:lnTo>
                <a:cubicBezTo>
                  <a:pt x="343596" y="6239707"/>
                  <a:pt x="215875" y="6248129"/>
                  <a:pt x="87377" y="6256515"/>
                </a:cubicBezTo>
                <a:lnTo>
                  <a:pt x="65330" y="6257858"/>
                </a:lnTo>
                <a:lnTo>
                  <a:pt x="39551" y="5933709"/>
                </a:lnTo>
                <a:lnTo>
                  <a:pt x="354368" y="5936340"/>
                </a:lnTo>
                <a:cubicBezTo>
                  <a:pt x="715873" y="5928830"/>
                  <a:pt x="1106366" y="5894522"/>
                  <a:pt x="1492860" y="5874101"/>
                </a:cubicBezTo>
                <a:cubicBezTo>
                  <a:pt x="2928665" y="5796716"/>
                  <a:pt x="2878909" y="3377202"/>
                  <a:pt x="1251190" y="3400391"/>
                </a:cubicBezTo>
                <a:cubicBezTo>
                  <a:pt x="810498" y="3400391"/>
                  <a:pt x="597259" y="3416024"/>
                  <a:pt x="113919" y="3416024"/>
                </a:cubicBezTo>
                <a:cubicBezTo>
                  <a:pt x="79268" y="3416024"/>
                  <a:pt x="48171" y="3416024"/>
                  <a:pt x="19642" y="341613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3F0B8B20-A8CB-417B-86FC-AEE221D8D44E}"/>
              </a:ext>
            </a:extLst>
          </p:cNvPr>
          <p:cNvSpPr>
            <a:spLocks noGrp="1"/>
          </p:cNvSpPr>
          <p:nvPr>
            <p:ph type="title"/>
          </p:nvPr>
        </p:nvSpPr>
        <p:spPr>
          <a:xfrm>
            <a:off x="635893" y="607075"/>
            <a:ext cx="7603645" cy="1185705"/>
          </a:xfrm>
        </p:spPr>
        <p:txBody>
          <a:bodyPr/>
          <a:lstStyle/>
          <a:p>
            <a:r>
              <a:rPr lang="en-US"/>
              <a:t>Click to edit Master title style</a:t>
            </a:r>
          </a:p>
        </p:txBody>
      </p:sp>
      <p:sp>
        <p:nvSpPr>
          <p:cNvPr id="13" name="Text Placeholder 12">
            <a:extLst>
              <a:ext uri="{FF2B5EF4-FFF2-40B4-BE49-F238E27FC236}">
                <a16:creationId xmlns:a16="http://schemas.microsoft.com/office/drawing/2014/main" id="{D0ECE118-7FEA-45C5-901F-5083C50EE7AB}"/>
              </a:ext>
            </a:extLst>
          </p:cNvPr>
          <p:cNvSpPr>
            <a:spLocks noGrp="1"/>
          </p:cNvSpPr>
          <p:nvPr>
            <p:ph type="body" sz="quarter" idx="15"/>
          </p:nvPr>
        </p:nvSpPr>
        <p:spPr>
          <a:xfrm>
            <a:off x="8392886" y="567948"/>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20" name="Text Placeholder 12">
            <a:extLst>
              <a:ext uri="{FF2B5EF4-FFF2-40B4-BE49-F238E27FC236}">
                <a16:creationId xmlns:a16="http://schemas.microsoft.com/office/drawing/2014/main" id="{B08CA6E4-8742-4E8A-B7F4-9E1CA95B2FF3}"/>
              </a:ext>
            </a:extLst>
          </p:cNvPr>
          <p:cNvSpPr>
            <a:spLocks noGrp="1"/>
          </p:cNvSpPr>
          <p:nvPr>
            <p:ph type="body" sz="quarter" idx="17"/>
          </p:nvPr>
        </p:nvSpPr>
        <p:spPr>
          <a:xfrm>
            <a:off x="8392886" y="1042422"/>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18" name="Text Placeholder 12">
            <a:extLst>
              <a:ext uri="{FF2B5EF4-FFF2-40B4-BE49-F238E27FC236}">
                <a16:creationId xmlns:a16="http://schemas.microsoft.com/office/drawing/2014/main" id="{9D001911-A74E-435A-8FE7-676355D672B8}"/>
              </a:ext>
            </a:extLst>
          </p:cNvPr>
          <p:cNvSpPr>
            <a:spLocks noGrp="1"/>
          </p:cNvSpPr>
          <p:nvPr>
            <p:ph type="body" sz="quarter" idx="16"/>
          </p:nvPr>
        </p:nvSpPr>
        <p:spPr>
          <a:xfrm>
            <a:off x="8392886" y="1503200"/>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21" name="Picture Placeholder 15">
            <a:extLst>
              <a:ext uri="{FF2B5EF4-FFF2-40B4-BE49-F238E27FC236}">
                <a16:creationId xmlns:a16="http://schemas.microsoft.com/office/drawing/2014/main" id="{F4F8532A-3059-47CD-8B54-A542DED3B8BC}"/>
              </a:ext>
            </a:extLst>
          </p:cNvPr>
          <p:cNvSpPr>
            <a:spLocks noGrp="1"/>
          </p:cNvSpPr>
          <p:nvPr>
            <p:ph type="pic" sz="quarter" idx="10"/>
          </p:nvPr>
        </p:nvSpPr>
        <p:spPr>
          <a:xfrm>
            <a:off x="625954" y="2362201"/>
            <a:ext cx="2533236" cy="3916941"/>
          </a:xfrm>
          <a:custGeom>
            <a:avLst/>
            <a:gdLst>
              <a:gd name="connsiteX0" fmla="*/ 1330423 w 2533236"/>
              <a:gd name="connsiteY0" fmla="*/ 0 h 3916941"/>
              <a:gd name="connsiteX1" fmla="*/ 2215073 w 2533236"/>
              <a:gd name="connsiteY1" fmla="*/ 291460 h 3916941"/>
              <a:gd name="connsiteX2" fmla="*/ 2533236 w 2533236"/>
              <a:gd name="connsiteY2" fmla="*/ 1229820 h 3916941"/>
              <a:gd name="connsiteX3" fmla="*/ 2486676 w 2533236"/>
              <a:gd name="connsiteY3" fmla="*/ 2879058 h 3916941"/>
              <a:gd name="connsiteX4" fmla="*/ 2114192 w 2533236"/>
              <a:gd name="connsiteY4" fmla="*/ 3604155 h 3916941"/>
              <a:gd name="connsiteX5" fmla="*/ 1268343 w 2533236"/>
              <a:gd name="connsiteY5" fmla="*/ 3916941 h 3916941"/>
              <a:gd name="connsiteX6" fmla="*/ 298332 w 2533236"/>
              <a:gd name="connsiteY6" fmla="*/ 3639699 h 3916941"/>
              <a:gd name="connsiteX7" fmla="*/ 3449 w 2533236"/>
              <a:gd name="connsiteY7" fmla="*/ 2879058 h 3916941"/>
              <a:gd name="connsiteX8" fmla="*/ 3449 w 2533236"/>
              <a:gd name="connsiteY8" fmla="*/ 1222712 h 3916941"/>
              <a:gd name="connsiteX9" fmla="*/ 251772 w 2533236"/>
              <a:gd name="connsiteY9" fmla="*/ 312787 h 3916941"/>
              <a:gd name="connsiteX10" fmla="*/ 1330423 w 2533236"/>
              <a:gd name="connsiteY10" fmla="*/ 0 h 39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3236" h="3916941">
                <a:moveTo>
                  <a:pt x="1330423" y="0"/>
                </a:moveTo>
                <a:cubicBezTo>
                  <a:pt x="1563226" y="0"/>
                  <a:pt x="1982270" y="78197"/>
                  <a:pt x="2215073" y="291460"/>
                </a:cubicBezTo>
                <a:cubicBezTo>
                  <a:pt x="2455635" y="511833"/>
                  <a:pt x="2533236" y="867272"/>
                  <a:pt x="2533236" y="1229820"/>
                </a:cubicBezTo>
                <a:cubicBezTo>
                  <a:pt x="2533236" y="1379105"/>
                  <a:pt x="2502196" y="2758209"/>
                  <a:pt x="2486676" y="2879058"/>
                </a:cubicBezTo>
                <a:cubicBezTo>
                  <a:pt x="2471156" y="2999908"/>
                  <a:pt x="2354754" y="3454870"/>
                  <a:pt x="2114192" y="3604155"/>
                </a:cubicBezTo>
                <a:cubicBezTo>
                  <a:pt x="1958990" y="3746330"/>
                  <a:pt x="1586506" y="3916941"/>
                  <a:pt x="1268343" y="3916941"/>
                </a:cubicBezTo>
                <a:cubicBezTo>
                  <a:pt x="794978" y="3916941"/>
                  <a:pt x="399213" y="3710786"/>
                  <a:pt x="298332" y="3639699"/>
                </a:cubicBezTo>
                <a:cubicBezTo>
                  <a:pt x="197451" y="3568611"/>
                  <a:pt x="3449" y="3241607"/>
                  <a:pt x="3449" y="2879058"/>
                </a:cubicBezTo>
                <a:cubicBezTo>
                  <a:pt x="3449" y="2665795"/>
                  <a:pt x="-4311" y="1478628"/>
                  <a:pt x="3449" y="1222712"/>
                </a:cubicBezTo>
                <a:cubicBezTo>
                  <a:pt x="11209" y="973904"/>
                  <a:pt x="96570" y="462071"/>
                  <a:pt x="251772" y="312787"/>
                </a:cubicBezTo>
                <a:cubicBezTo>
                  <a:pt x="492334" y="99523"/>
                  <a:pt x="771697" y="0"/>
                  <a:pt x="1330423" y="0"/>
                </a:cubicBezTo>
                <a:close/>
              </a:path>
            </a:pathLst>
          </a:custGeom>
        </p:spPr>
        <p:txBody>
          <a:bodyPr wrap="square">
            <a:noAutofit/>
          </a:bodyPr>
          <a:lstStyle/>
          <a:p>
            <a:r>
              <a:rPr lang="en-US" dirty="0"/>
              <a:t>Click icon to add picture</a:t>
            </a:r>
          </a:p>
        </p:txBody>
      </p:sp>
      <p:sp>
        <p:nvSpPr>
          <p:cNvPr id="23" name="Picture Placeholder 18">
            <a:extLst>
              <a:ext uri="{FF2B5EF4-FFF2-40B4-BE49-F238E27FC236}">
                <a16:creationId xmlns:a16="http://schemas.microsoft.com/office/drawing/2014/main" id="{43D2034E-6271-4A1B-AB17-EC7F8E456F20}"/>
              </a:ext>
            </a:extLst>
          </p:cNvPr>
          <p:cNvSpPr>
            <a:spLocks noGrp="1"/>
          </p:cNvSpPr>
          <p:nvPr>
            <p:ph type="pic" sz="quarter" idx="11"/>
          </p:nvPr>
        </p:nvSpPr>
        <p:spPr>
          <a:xfrm>
            <a:off x="3438525" y="2394037"/>
            <a:ext cx="2532063" cy="3852539"/>
          </a:xfrm>
          <a:custGeom>
            <a:avLst/>
            <a:gdLst>
              <a:gd name="connsiteX0" fmla="*/ 1198846 w 2532063"/>
              <a:gd name="connsiteY0" fmla="*/ 2601 h 3852539"/>
              <a:gd name="connsiteX1" fmla="*/ 2473418 w 2532063"/>
              <a:gd name="connsiteY1" fmla="*/ 1030589 h 3852539"/>
              <a:gd name="connsiteX2" fmla="*/ 2520721 w 2532063"/>
              <a:gd name="connsiteY2" fmla="*/ 1799136 h 3852539"/>
              <a:gd name="connsiteX3" fmla="*/ 2532063 w 2532063"/>
              <a:gd name="connsiteY3" fmla="*/ 2080075 h 3852539"/>
              <a:gd name="connsiteX4" fmla="*/ 2532063 w 2532063"/>
              <a:gd name="connsiteY4" fmla="*/ 2529715 h 3852539"/>
              <a:gd name="connsiteX5" fmla="*/ 2521737 w 2532063"/>
              <a:gd name="connsiteY5" fmla="*/ 2685478 h 3852539"/>
              <a:gd name="connsiteX6" fmla="*/ 2161533 w 2532063"/>
              <a:gd name="connsiteY6" fmla="*/ 3582343 h 3852539"/>
              <a:gd name="connsiteX7" fmla="*/ 69534 w 2532063"/>
              <a:gd name="connsiteY7" fmla="*/ 3063463 h 3852539"/>
              <a:gd name="connsiteX8" fmla="*/ 15338 w 2532063"/>
              <a:gd name="connsiteY8" fmla="*/ 2409531 h 3852539"/>
              <a:gd name="connsiteX9" fmla="*/ 377 w 2532063"/>
              <a:gd name="connsiteY9" fmla="*/ 1427829 h 3852539"/>
              <a:gd name="connsiteX10" fmla="*/ 0 w 2532063"/>
              <a:gd name="connsiteY10" fmla="*/ 1340577 h 3852539"/>
              <a:gd name="connsiteX11" fmla="*/ 0 w 2532063"/>
              <a:gd name="connsiteY11" fmla="*/ 1263233 h 3852539"/>
              <a:gd name="connsiteX12" fmla="*/ 4541 w 2532063"/>
              <a:gd name="connsiteY12" fmla="*/ 1124281 h 3852539"/>
              <a:gd name="connsiteX13" fmla="*/ 1198846 w 2532063"/>
              <a:gd name="connsiteY13" fmla="*/ 2601 h 38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2063" h="3852539">
                <a:moveTo>
                  <a:pt x="1198846" y="2601"/>
                </a:moveTo>
                <a:cubicBezTo>
                  <a:pt x="1810500" y="-33827"/>
                  <a:pt x="2434725" y="312686"/>
                  <a:pt x="2473418" y="1030589"/>
                </a:cubicBezTo>
                <a:cubicBezTo>
                  <a:pt x="2487032" y="1288252"/>
                  <a:pt x="2506818" y="1547692"/>
                  <a:pt x="2520721" y="1799136"/>
                </a:cubicBezTo>
                <a:lnTo>
                  <a:pt x="2532063" y="2080075"/>
                </a:lnTo>
                <a:lnTo>
                  <a:pt x="2532063" y="2529715"/>
                </a:lnTo>
                <a:lnTo>
                  <a:pt x="2521737" y="2685478"/>
                </a:lnTo>
                <a:cubicBezTo>
                  <a:pt x="2487368" y="3063796"/>
                  <a:pt x="2388835" y="3380211"/>
                  <a:pt x="2161533" y="3582343"/>
                </a:cubicBezTo>
                <a:cubicBezTo>
                  <a:pt x="1649802" y="4037252"/>
                  <a:pt x="123729" y="3951956"/>
                  <a:pt x="69534" y="3063463"/>
                </a:cubicBezTo>
                <a:cubicBezTo>
                  <a:pt x="15338" y="2736497"/>
                  <a:pt x="15338" y="2686741"/>
                  <a:pt x="15338" y="2409531"/>
                </a:cubicBezTo>
                <a:cubicBezTo>
                  <a:pt x="15338" y="1986608"/>
                  <a:pt x="3369" y="1770482"/>
                  <a:pt x="377" y="1427829"/>
                </a:cubicBezTo>
                <a:lnTo>
                  <a:pt x="0" y="1340577"/>
                </a:lnTo>
                <a:lnTo>
                  <a:pt x="0" y="1263233"/>
                </a:lnTo>
                <a:lnTo>
                  <a:pt x="4541" y="1124281"/>
                </a:lnTo>
                <a:cubicBezTo>
                  <a:pt x="63045" y="407474"/>
                  <a:pt x="625421" y="36753"/>
                  <a:pt x="1198846" y="2601"/>
                </a:cubicBezTo>
                <a:close/>
              </a:path>
            </a:pathLst>
          </a:custGeom>
        </p:spPr>
        <p:txBody>
          <a:bodyPr wrap="square">
            <a:noAutofit/>
          </a:bodyPr>
          <a:lstStyle/>
          <a:p>
            <a:r>
              <a:rPr lang="en-US" dirty="0"/>
              <a:t>Click icon to add picture</a:t>
            </a:r>
          </a:p>
        </p:txBody>
      </p:sp>
      <p:sp>
        <p:nvSpPr>
          <p:cNvPr id="24" name="Picture Placeholder 21">
            <a:extLst>
              <a:ext uri="{FF2B5EF4-FFF2-40B4-BE49-F238E27FC236}">
                <a16:creationId xmlns:a16="http://schemas.microsoft.com/office/drawing/2014/main" id="{600A4B14-34BC-40B7-AE23-36D26E3DDA08}"/>
              </a:ext>
            </a:extLst>
          </p:cNvPr>
          <p:cNvSpPr>
            <a:spLocks noGrp="1"/>
          </p:cNvSpPr>
          <p:nvPr>
            <p:ph type="pic" sz="quarter" idx="12"/>
          </p:nvPr>
        </p:nvSpPr>
        <p:spPr>
          <a:xfrm>
            <a:off x="6254180" y="2394767"/>
            <a:ext cx="2537595" cy="3852534"/>
          </a:xfrm>
          <a:custGeom>
            <a:avLst/>
            <a:gdLst>
              <a:gd name="connsiteX0" fmla="*/ 1248117 w 2537595"/>
              <a:gd name="connsiteY0" fmla="*/ 192 h 3852534"/>
              <a:gd name="connsiteX1" fmla="*/ 2467601 w 2537595"/>
              <a:gd name="connsiteY1" fmla="*/ 789077 h 3852534"/>
              <a:gd name="connsiteX2" fmla="*/ 2521797 w 2537595"/>
              <a:gd name="connsiteY2" fmla="*/ 1443007 h 3852534"/>
              <a:gd name="connsiteX3" fmla="*/ 2537430 w 2537595"/>
              <a:gd name="connsiteY3" fmla="*/ 2580278 h 3852534"/>
              <a:gd name="connsiteX4" fmla="*/ 63720 w 2537595"/>
              <a:gd name="connsiteY4" fmla="*/ 2821948 h 3852534"/>
              <a:gd name="connsiteX5" fmla="*/ 375605 w 2537595"/>
              <a:gd name="connsiteY5" fmla="*/ 270197 h 3852534"/>
              <a:gd name="connsiteX6" fmla="*/ 1248117 w 2537595"/>
              <a:gd name="connsiteY6" fmla="*/ 192 h 385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7595" h="3852534">
                <a:moveTo>
                  <a:pt x="1248117" y="192"/>
                </a:moveTo>
                <a:cubicBezTo>
                  <a:pt x="1824906" y="-7790"/>
                  <a:pt x="2433729" y="233769"/>
                  <a:pt x="2467601" y="789077"/>
                </a:cubicBezTo>
                <a:cubicBezTo>
                  <a:pt x="2521797" y="1116042"/>
                  <a:pt x="2521797" y="1165798"/>
                  <a:pt x="2521797" y="1443007"/>
                </a:cubicBezTo>
                <a:cubicBezTo>
                  <a:pt x="2521797" y="1926347"/>
                  <a:pt x="2537430" y="2139586"/>
                  <a:pt x="2537430" y="2580278"/>
                </a:cubicBezTo>
                <a:cubicBezTo>
                  <a:pt x="2560619" y="4207997"/>
                  <a:pt x="141105" y="4257753"/>
                  <a:pt x="63720" y="2821948"/>
                </a:cubicBezTo>
                <a:cubicBezTo>
                  <a:pt x="9264" y="1791297"/>
                  <a:pt x="-143942" y="732213"/>
                  <a:pt x="375605" y="270197"/>
                </a:cubicBezTo>
                <a:cubicBezTo>
                  <a:pt x="567504" y="99606"/>
                  <a:pt x="902044" y="4982"/>
                  <a:pt x="1248117" y="192"/>
                </a:cubicBezTo>
                <a:close/>
              </a:path>
            </a:pathLst>
          </a:custGeom>
        </p:spPr>
        <p:txBody>
          <a:bodyPr wrap="square">
            <a:noAutofit/>
          </a:bodyPr>
          <a:lstStyle/>
          <a:p>
            <a:r>
              <a:rPr lang="en-US" dirty="0"/>
              <a:t>Click icon to add picture</a:t>
            </a:r>
          </a:p>
        </p:txBody>
      </p:sp>
      <p:sp>
        <p:nvSpPr>
          <p:cNvPr id="26" name="Picture Placeholder 24">
            <a:extLst>
              <a:ext uri="{FF2B5EF4-FFF2-40B4-BE49-F238E27FC236}">
                <a16:creationId xmlns:a16="http://schemas.microsoft.com/office/drawing/2014/main" id="{CC868421-4755-4591-B5D2-7F4ED1E8FDD4}"/>
              </a:ext>
            </a:extLst>
          </p:cNvPr>
          <p:cNvSpPr>
            <a:spLocks noGrp="1"/>
          </p:cNvSpPr>
          <p:nvPr>
            <p:ph type="pic" sz="quarter" idx="13"/>
          </p:nvPr>
        </p:nvSpPr>
        <p:spPr>
          <a:xfrm>
            <a:off x="9070649" y="2362200"/>
            <a:ext cx="2533234" cy="3916940"/>
          </a:xfrm>
          <a:custGeom>
            <a:avLst/>
            <a:gdLst>
              <a:gd name="connsiteX0" fmla="*/ 1264893 w 2533234"/>
              <a:gd name="connsiteY0" fmla="*/ 0 h 3916940"/>
              <a:gd name="connsiteX1" fmla="*/ 2234903 w 2533234"/>
              <a:gd name="connsiteY1" fmla="*/ 277243 h 3916940"/>
              <a:gd name="connsiteX2" fmla="*/ 2529786 w 2533234"/>
              <a:gd name="connsiteY2" fmla="*/ 1037883 h 3916940"/>
              <a:gd name="connsiteX3" fmla="*/ 2529786 w 2533234"/>
              <a:gd name="connsiteY3" fmla="*/ 2694229 h 3916940"/>
              <a:gd name="connsiteX4" fmla="*/ 2281463 w 2533234"/>
              <a:gd name="connsiteY4" fmla="*/ 3604154 h 3916940"/>
              <a:gd name="connsiteX5" fmla="*/ 1202812 w 2533234"/>
              <a:gd name="connsiteY5" fmla="*/ 3916940 h 3916940"/>
              <a:gd name="connsiteX6" fmla="*/ 318163 w 2533234"/>
              <a:gd name="connsiteY6" fmla="*/ 3625480 h 3916940"/>
              <a:gd name="connsiteX7" fmla="*/ 0 w 2533234"/>
              <a:gd name="connsiteY7" fmla="*/ 2687120 h 3916940"/>
              <a:gd name="connsiteX8" fmla="*/ 46561 w 2533234"/>
              <a:gd name="connsiteY8" fmla="*/ 1037883 h 3916940"/>
              <a:gd name="connsiteX9" fmla="*/ 419044 w 2533234"/>
              <a:gd name="connsiteY9" fmla="*/ 312787 h 3916940"/>
              <a:gd name="connsiteX10" fmla="*/ 1264893 w 2533234"/>
              <a:gd name="connsiteY10" fmla="*/ 0 h 391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3234" h="3916940">
                <a:moveTo>
                  <a:pt x="1264893" y="0"/>
                </a:moveTo>
                <a:cubicBezTo>
                  <a:pt x="1738258" y="0"/>
                  <a:pt x="2134022" y="206155"/>
                  <a:pt x="2234903" y="277243"/>
                </a:cubicBezTo>
                <a:cubicBezTo>
                  <a:pt x="2335784" y="348331"/>
                  <a:pt x="2529786" y="675335"/>
                  <a:pt x="2529786" y="1037883"/>
                </a:cubicBezTo>
                <a:cubicBezTo>
                  <a:pt x="2529786" y="1251146"/>
                  <a:pt x="2537546" y="2438313"/>
                  <a:pt x="2529786" y="2694229"/>
                </a:cubicBezTo>
                <a:cubicBezTo>
                  <a:pt x="2522026" y="2943037"/>
                  <a:pt x="2436665" y="3454869"/>
                  <a:pt x="2281463" y="3604154"/>
                </a:cubicBezTo>
                <a:cubicBezTo>
                  <a:pt x="2040901" y="3817417"/>
                  <a:pt x="1761538" y="3916940"/>
                  <a:pt x="1202812" y="3916940"/>
                </a:cubicBezTo>
                <a:cubicBezTo>
                  <a:pt x="970010" y="3916940"/>
                  <a:pt x="550966" y="3838744"/>
                  <a:pt x="318163" y="3625480"/>
                </a:cubicBezTo>
                <a:cubicBezTo>
                  <a:pt x="77601" y="3405108"/>
                  <a:pt x="0" y="3049668"/>
                  <a:pt x="0" y="2687120"/>
                </a:cubicBezTo>
                <a:cubicBezTo>
                  <a:pt x="0" y="2537836"/>
                  <a:pt x="31040" y="1158732"/>
                  <a:pt x="46561" y="1037883"/>
                </a:cubicBezTo>
                <a:cubicBezTo>
                  <a:pt x="62081" y="917033"/>
                  <a:pt x="178482" y="462071"/>
                  <a:pt x="419044" y="312787"/>
                </a:cubicBezTo>
                <a:cubicBezTo>
                  <a:pt x="574246" y="170611"/>
                  <a:pt x="946730" y="0"/>
                  <a:pt x="1264893" y="0"/>
                </a:cubicBezTo>
                <a:close/>
              </a:path>
            </a:pathLst>
          </a:custGeom>
        </p:spPr>
        <p:txBody>
          <a:bodyPr wrap="square">
            <a:noAutofit/>
          </a:bodyPr>
          <a:lstStyle/>
          <a:p>
            <a:r>
              <a:rPr lang="en-US" dirty="0"/>
              <a:t>Click icon to add picture</a:t>
            </a:r>
          </a:p>
        </p:txBody>
      </p:sp>
    </p:spTree>
    <p:extLst>
      <p:ext uri="{BB962C8B-B14F-4D97-AF65-F5344CB8AC3E}">
        <p14:creationId xmlns:p14="http://schemas.microsoft.com/office/powerpoint/2010/main" val="2574134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25D3F068-AC03-4FD0-8144-B8954B670878}"/>
              </a:ext>
            </a:extLst>
          </p:cNvPr>
          <p:cNvSpPr>
            <a:spLocks noGrp="1"/>
          </p:cNvSpPr>
          <p:nvPr>
            <p:ph type="dt" sz="half" idx="10"/>
          </p:nvPr>
        </p:nvSpPr>
        <p:spPr/>
        <p:txBody>
          <a:bodyPr/>
          <a:lstStyle/>
          <a:p>
            <a:r>
              <a:rPr lang="en-US" dirty="0"/>
              <a:t>Sunday, January 31, 20XX</a:t>
            </a:r>
          </a:p>
        </p:txBody>
      </p:sp>
      <p:sp>
        <p:nvSpPr>
          <p:cNvPr id="9" name="Footer Placeholder 8">
            <a:extLst>
              <a:ext uri="{FF2B5EF4-FFF2-40B4-BE49-F238E27FC236}">
                <a16:creationId xmlns:a16="http://schemas.microsoft.com/office/drawing/2014/main" id="{87B6C63E-66B4-4FDA-AF8E-90866615CDCA}"/>
              </a:ext>
            </a:extLst>
          </p:cNvPr>
          <p:cNvSpPr>
            <a:spLocks noGrp="1"/>
          </p:cNvSpPr>
          <p:nvPr>
            <p:ph type="ftr" sz="quarter" idx="11"/>
          </p:nvPr>
        </p:nvSpPr>
        <p:spPr/>
        <p:txBody>
          <a:bodyPr/>
          <a:lstStyle/>
          <a:p>
            <a:r>
              <a:rPr lang="en-US" dirty="0"/>
              <a:t>Sample Footer Text</a:t>
            </a:r>
          </a:p>
        </p:txBody>
      </p:sp>
      <p:sp>
        <p:nvSpPr>
          <p:cNvPr id="10" name="Slide Number Placeholder 9">
            <a:extLst>
              <a:ext uri="{FF2B5EF4-FFF2-40B4-BE49-F238E27FC236}">
                <a16:creationId xmlns:a16="http://schemas.microsoft.com/office/drawing/2014/main" id="{F3449E5A-98CB-4721-94D7-6D73798F92C1}"/>
              </a:ext>
            </a:extLst>
          </p:cNvPr>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28940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96360A5-9714-4EE0-A320-10F82AB343B6}"/>
              </a:ext>
            </a:extLst>
          </p:cNvPr>
          <p:cNvSpPr>
            <a:spLocks noGrp="1"/>
          </p:cNvSpPr>
          <p:nvPr>
            <p:ph type="pic" sz="quarter" idx="10"/>
          </p:nvPr>
        </p:nvSpPr>
        <p:spPr>
          <a:xfrm>
            <a:off x="2" y="0"/>
            <a:ext cx="3041003" cy="6858000"/>
          </a:xfrm>
          <a:custGeom>
            <a:avLst/>
            <a:gdLst>
              <a:gd name="connsiteX0" fmla="*/ 0 w 3041003"/>
              <a:gd name="connsiteY0" fmla="*/ 0 h 6858000"/>
              <a:gd name="connsiteX1" fmla="*/ 3004565 w 3041003"/>
              <a:gd name="connsiteY1" fmla="*/ 0 h 6858000"/>
              <a:gd name="connsiteX2" fmla="*/ 3004599 w 3041003"/>
              <a:gd name="connsiteY2" fmla="*/ 3068 h 6858000"/>
              <a:gd name="connsiteX3" fmla="*/ 3023912 w 3041003"/>
              <a:gd name="connsiteY3" fmla="*/ 3857732 h 6858000"/>
              <a:gd name="connsiteX4" fmla="*/ 3016282 w 3041003"/>
              <a:gd name="connsiteY4" fmla="*/ 6617070 h 6858000"/>
              <a:gd name="connsiteX5" fmla="*/ 3011292 w 3041003"/>
              <a:gd name="connsiteY5" fmla="*/ 6858000 h 6858000"/>
              <a:gd name="connsiteX6" fmla="*/ 0 w 30410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1003" h="6858000">
                <a:moveTo>
                  <a:pt x="0" y="0"/>
                </a:moveTo>
                <a:lnTo>
                  <a:pt x="3004565" y="0"/>
                </a:lnTo>
                <a:lnTo>
                  <a:pt x="3004599" y="3068"/>
                </a:lnTo>
                <a:cubicBezTo>
                  <a:pt x="3015328" y="1163957"/>
                  <a:pt x="2989577" y="3242012"/>
                  <a:pt x="3023912" y="3857732"/>
                </a:cubicBezTo>
                <a:cubicBezTo>
                  <a:pt x="3054432" y="4268212"/>
                  <a:pt x="3039172" y="5465446"/>
                  <a:pt x="3016282" y="6617070"/>
                </a:cubicBezTo>
                <a:lnTo>
                  <a:pt x="3011292" y="6858000"/>
                </a:lnTo>
                <a:lnTo>
                  <a:pt x="0" y="6858000"/>
                </a:lnTo>
                <a:close/>
              </a:path>
            </a:pathLst>
          </a:custGeom>
        </p:spPr>
        <p:txBody>
          <a:bodyPr wrap="square">
            <a:noAutofit/>
          </a:bodyPr>
          <a:lstStyle/>
          <a:p>
            <a:r>
              <a:rPr lang="en-US" dirty="0"/>
              <a:t>Click icon to add picture</a:t>
            </a:r>
          </a:p>
        </p:txBody>
      </p:sp>
      <p:sp>
        <p:nvSpPr>
          <p:cNvPr id="17" name="Picture Placeholder 16">
            <a:extLst>
              <a:ext uri="{FF2B5EF4-FFF2-40B4-BE49-F238E27FC236}">
                <a16:creationId xmlns:a16="http://schemas.microsoft.com/office/drawing/2014/main" id="{CE2E8E06-C7CD-4226-8715-6BF6CBD89D63}"/>
              </a:ext>
            </a:extLst>
          </p:cNvPr>
          <p:cNvSpPr>
            <a:spLocks noGrp="1"/>
          </p:cNvSpPr>
          <p:nvPr>
            <p:ph type="pic" sz="quarter" idx="11"/>
          </p:nvPr>
        </p:nvSpPr>
        <p:spPr>
          <a:xfrm>
            <a:off x="9136132" y="0"/>
            <a:ext cx="3055868" cy="3427200"/>
          </a:xfrm>
          <a:custGeom>
            <a:avLst/>
            <a:gdLst>
              <a:gd name="connsiteX0" fmla="*/ 35989 w 3055868"/>
              <a:gd name="connsiteY0" fmla="*/ 0 h 3427200"/>
              <a:gd name="connsiteX1" fmla="*/ 3055868 w 3055868"/>
              <a:gd name="connsiteY1" fmla="*/ 0 h 3427200"/>
              <a:gd name="connsiteX2" fmla="*/ 3055868 w 3055868"/>
              <a:gd name="connsiteY2" fmla="*/ 3427200 h 3427200"/>
              <a:gd name="connsiteX3" fmla="*/ 0 w 3055868"/>
              <a:gd name="connsiteY3" fmla="*/ 3427200 h 3427200"/>
              <a:gd name="connsiteX4" fmla="*/ 1407 w 3055868"/>
              <a:gd name="connsiteY4" fmla="*/ 3146458 h 3427200"/>
              <a:gd name="connsiteX5" fmla="*/ 31957 w 3055868"/>
              <a:gd name="connsiteY5" fmla="*/ 330644 h 342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5868" h="3427200">
                <a:moveTo>
                  <a:pt x="35989" y="0"/>
                </a:moveTo>
                <a:lnTo>
                  <a:pt x="3055868" y="0"/>
                </a:lnTo>
                <a:lnTo>
                  <a:pt x="3055868" y="3427200"/>
                </a:lnTo>
                <a:lnTo>
                  <a:pt x="0" y="3427200"/>
                </a:lnTo>
                <a:lnTo>
                  <a:pt x="1407" y="3146458"/>
                </a:lnTo>
                <a:cubicBezTo>
                  <a:pt x="8113" y="2169252"/>
                  <a:pt x="31957" y="1119298"/>
                  <a:pt x="31957" y="330644"/>
                </a:cubicBezTo>
                <a:close/>
              </a:path>
            </a:pathLst>
          </a:custGeom>
        </p:spPr>
        <p:txBody>
          <a:bodyPr wrap="square">
            <a:noAutofit/>
          </a:bodyPr>
          <a:lstStyle/>
          <a:p>
            <a:r>
              <a:rPr lang="en-US" dirty="0"/>
              <a:t>Click icon to add picture</a:t>
            </a:r>
          </a:p>
        </p:txBody>
      </p:sp>
      <p:sp>
        <p:nvSpPr>
          <p:cNvPr id="20" name="Picture Placeholder 19">
            <a:extLst>
              <a:ext uri="{FF2B5EF4-FFF2-40B4-BE49-F238E27FC236}">
                <a16:creationId xmlns:a16="http://schemas.microsoft.com/office/drawing/2014/main" id="{B51DF243-889E-4FCC-A523-9210891E8094}"/>
              </a:ext>
            </a:extLst>
          </p:cNvPr>
          <p:cNvSpPr>
            <a:spLocks noGrp="1"/>
          </p:cNvSpPr>
          <p:nvPr>
            <p:ph type="pic" sz="quarter" idx="12"/>
          </p:nvPr>
        </p:nvSpPr>
        <p:spPr>
          <a:xfrm>
            <a:off x="9135805" y="3427200"/>
            <a:ext cx="3056197" cy="3430800"/>
          </a:xfrm>
          <a:custGeom>
            <a:avLst/>
            <a:gdLst>
              <a:gd name="connsiteX0" fmla="*/ 329 w 3056197"/>
              <a:gd name="connsiteY0" fmla="*/ 0 h 3430800"/>
              <a:gd name="connsiteX1" fmla="*/ 3056197 w 3056197"/>
              <a:gd name="connsiteY1" fmla="*/ 0 h 3430800"/>
              <a:gd name="connsiteX2" fmla="*/ 3056197 w 3056197"/>
              <a:gd name="connsiteY2" fmla="*/ 3430800 h 3430800"/>
              <a:gd name="connsiteX3" fmla="*/ 61648 w 3056197"/>
              <a:gd name="connsiteY3" fmla="*/ 3430800 h 3430800"/>
              <a:gd name="connsiteX4" fmla="*/ 60421 w 3056197"/>
              <a:gd name="connsiteY4" fmla="*/ 3239041 h 3430800"/>
              <a:gd name="connsiteX5" fmla="*/ 17026 w 3056197"/>
              <a:gd name="connsiteY5" fmla="*/ 1327506 h 3430800"/>
              <a:gd name="connsiteX6" fmla="*/ 279 w 3056197"/>
              <a:gd name="connsiteY6" fmla="*/ 9904 h 343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6197" h="3430800">
                <a:moveTo>
                  <a:pt x="329" y="0"/>
                </a:moveTo>
                <a:lnTo>
                  <a:pt x="3056197" y="0"/>
                </a:lnTo>
                <a:lnTo>
                  <a:pt x="3056197" y="3430800"/>
                </a:lnTo>
                <a:lnTo>
                  <a:pt x="61648" y="3430800"/>
                </a:lnTo>
                <a:lnTo>
                  <a:pt x="60421" y="3239041"/>
                </a:lnTo>
                <a:cubicBezTo>
                  <a:pt x="56129" y="2709076"/>
                  <a:pt x="43731" y="2080053"/>
                  <a:pt x="17026" y="1327506"/>
                </a:cubicBezTo>
                <a:cubicBezTo>
                  <a:pt x="2720" y="942681"/>
                  <a:pt x="-1155" y="489561"/>
                  <a:pt x="279" y="9904"/>
                </a:cubicBezTo>
                <a:close/>
              </a:path>
            </a:pathLst>
          </a:custGeom>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2C69363A-2FE6-41E4-87FC-2DF83F09C027}"/>
              </a:ext>
            </a:extLst>
          </p:cNvPr>
          <p:cNvSpPr>
            <a:spLocks noGrp="1"/>
          </p:cNvSpPr>
          <p:nvPr>
            <p:ph type="dt" sz="half" idx="13"/>
          </p:nvPr>
        </p:nvSpPr>
        <p:spPr/>
        <p:txBody>
          <a:bodyPr/>
          <a:lstStyle/>
          <a:p>
            <a:r>
              <a:rPr lang="en-US" dirty="0"/>
              <a:t>Sunday, January 31, 20XX</a:t>
            </a:r>
          </a:p>
        </p:txBody>
      </p:sp>
      <p:sp>
        <p:nvSpPr>
          <p:cNvPr id="3" name="Footer Placeholder 2">
            <a:extLst>
              <a:ext uri="{FF2B5EF4-FFF2-40B4-BE49-F238E27FC236}">
                <a16:creationId xmlns:a16="http://schemas.microsoft.com/office/drawing/2014/main" id="{36EC0CFB-E38B-4B8A-9606-C158F91CCDE0}"/>
              </a:ext>
            </a:extLst>
          </p:cNvPr>
          <p:cNvSpPr>
            <a:spLocks noGrp="1"/>
          </p:cNvSpPr>
          <p:nvPr>
            <p:ph type="ftr" sz="quarter" idx="14"/>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C665C2B-0DA5-431D-9503-3BFFB288C5F3}"/>
              </a:ext>
            </a:extLst>
          </p:cNvPr>
          <p:cNvSpPr>
            <a:spLocks noGrp="1"/>
          </p:cNvSpPr>
          <p:nvPr>
            <p:ph type="sldNum" sz="quarter" idx="15"/>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3630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9378-76E3-4346-B854-00A737D0EDCB}"/>
              </a:ext>
            </a:extLst>
          </p:cNvPr>
          <p:cNvSpPr>
            <a:spLocks noGrp="1"/>
          </p:cNvSpPr>
          <p:nvPr>
            <p:ph type="title"/>
          </p:nvPr>
        </p:nvSpPr>
        <p:spPr>
          <a:xfrm>
            <a:off x="720000" y="619200"/>
            <a:ext cx="6833739" cy="1477328"/>
          </a:xfrm>
        </p:spPr>
        <p:txBody>
          <a:bodyPr anchor="ctr"/>
          <a:lstStyle/>
          <a:p>
            <a:r>
              <a:rPr lang="en-US"/>
              <a:t>Click to edit Master title style</a:t>
            </a:r>
          </a:p>
        </p:txBody>
      </p:sp>
      <p:sp>
        <p:nvSpPr>
          <p:cNvPr id="11" name="Text Placeholder 5">
            <a:extLst>
              <a:ext uri="{FF2B5EF4-FFF2-40B4-BE49-F238E27FC236}">
                <a16:creationId xmlns:a16="http://schemas.microsoft.com/office/drawing/2014/main" id="{99F96B64-408E-4B4D-A5D3-7186AABF86A2}"/>
              </a:ext>
            </a:extLst>
          </p:cNvPr>
          <p:cNvSpPr>
            <a:spLocks noGrp="1"/>
          </p:cNvSpPr>
          <p:nvPr>
            <p:ph type="body" sz="quarter" idx="14"/>
          </p:nvPr>
        </p:nvSpPr>
        <p:spPr>
          <a:xfrm>
            <a:off x="719999" y="2541599"/>
            <a:ext cx="4981575" cy="3557359"/>
          </a:xfrm>
        </p:spPr>
        <p:txBody>
          <a:bodyPr/>
          <a:lstStyle>
            <a:lvl1pPr marL="0" indent="0">
              <a:buNone/>
              <a:defRPr lang="en-US" sz="2000" kern="1200" spc="20" baseline="0" dirty="0" smtClean="0">
                <a:solidFill>
                  <a:schemeClr val="tx1">
                    <a:alpha val="58000"/>
                  </a:schemeClr>
                </a:solidFill>
                <a:latin typeface="+mn-lt"/>
                <a:ea typeface="+mn-ea"/>
                <a:cs typeface="+mn-cs"/>
              </a:defRPr>
            </a:lvl1pPr>
          </a:lstStyle>
          <a:p>
            <a:pPr lvl="0"/>
            <a:r>
              <a:rPr lang="en-US"/>
              <a:t>Click to edit Master text styles</a:t>
            </a:r>
          </a:p>
        </p:txBody>
      </p:sp>
      <p:sp>
        <p:nvSpPr>
          <p:cNvPr id="7" name="Date Placeholder 1">
            <a:extLst>
              <a:ext uri="{FF2B5EF4-FFF2-40B4-BE49-F238E27FC236}">
                <a16:creationId xmlns:a16="http://schemas.microsoft.com/office/drawing/2014/main" id="{CB2113D8-516C-44EB-BC6F-C95BD93979C1}"/>
              </a:ext>
            </a:extLst>
          </p:cNvPr>
          <p:cNvSpPr>
            <a:spLocks noGrp="1"/>
          </p:cNvSpPr>
          <p:nvPr>
            <p:ph type="dt" sz="half" idx="15"/>
          </p:nvPr>
        </p:nvSpPr>
        <p:spPr>
          <a:xfrm>
            <a:off x="710065" y="6138000"/>
            <a:ext cx="2130425" cy="720000"/>
          </a:xfrm>
        </p:spPr>
        <p:txBody>
          <a:bodyPr/>
          <a:lstStyle/>
          <a:p>
            <a:r>
              <a:rPr lang="en-US" dirty="0"/>
              <a:t>Sunday, January 31, 20XX</a:t>
            </a:r>
          </a:p>
        </p:txBody>
      </p:sp>
      <p:sp>
        <p:nvSpPr>
          <p:cNvPr id="14" name="Picture Placeholder 13">
            <a:extLst>
              <a:ext uri="{FF2B5EF4-FFF2-40B4-BE49-F238E27FC236}">
                <a16:creationId xmlns:a16="http://schemas.microsoft.com/office/drawing/2014/main" id="{30BC406A-6205-4C7C-BF28-773738799BFF}"/>
              </a:ext>
            </a:extLst>
          </p:cNvPr>
          <p:cNvSpPr>
            <a:spLocks noGrp="1"/>
          </p:cNvSpPr>
          <p:nvPr>
            <p:ph type="pic" sz="quarter" idx="10"/>
          </p:nvPr>
        </p:nvSpPr>
        <p:spPr>
          <a:xfrm>
            <a:off x="7127399" y="0"/>
            <a:ext cx="5064603" cy="2286000"/>
          </a:xfrm>
          <a:custGeom>
            <a:avLst/>
            <a:gdLst>
              <a:gd name="connsiteX0" fmla="*/ 0 w 5064603"/>
              <a:gd name="connsiteY0" fmla="*/ 0 h 2286000"/>
              <a:gd name="connsiteX1" fmla="*/ 5064603 w 5064603"/>
              <a:gd name="connsiteY1" fmla="*/ 0 h 2286000"/>
              <a:gd name="connsiteX2" fmla="*/ 5064603 w 5064603"/>
              <a:gd name="connsiteY2" fmla="*/ 2286000 h 2286000"/>
              <a:gd name="connsiteX3" fmla="*/ 763670 w 5064603"/>
              <a:gd name="connsiteY3" fmla="*/ 2286000 h 2286000"/>
              <a:gd name="connsiteX4" fmla="*/ 761866 w 5064603"/>
              <a:gd name="connsiteY4" fmla="*/ 2261963 h 2286000"/>
              <a:gd name="connsiteX5" fmla="*/ 174723 w 5064603"/>
              <a:gd name="connsiteY5" fmla="*/ 279455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4603" h="2286000">
                <a:moveTo>
                  <a:pt x="0" y="0"/>
                </a:moveTo>
                <a:lnTo>
                  <a:pt x="5064603" y="0"/>
                </a:lnTo>
                <a:lnTo>
                  <a:pt x="5064603" y="2286000"/>
                </a:lnTo>
                <a:lnTo>
                  <a:pt x="763670" y="2286000"/>
                </a:lnTo>
                <a:lnTo>
                  <a:pt x="761866" y="2261963"/>
                </a:lnTo>
                <a:cubicBezTo>
                  <a:pt x="683581" y="1496785"/>
                  <a:pt x="487866" y="835949"/>
                  <a:pt x="174723" y="279455"/>
                </a:cubicBezTo>
                <a:close/>
              </a:path>
            </a:pathLst>
          </a:custGeom>
        </p:spPr>
        <p:txBody>
          <a:bodyPr wrap="square" anchor="ctr">
            <a:noAutofit/>
          </a:bodyPr>
          <a:lstStyle>
            <a:lvl1pPr algn="ctr">
              <a:defRPr/>
            </a:lvl1pPr>
          </a:lstStyle>
          <a:p>
            <a:r>
              <a:rPr lang="en-US" dirty="0"/>
              <a:t>Click icon to add picture</a:t>
            </a:r>
          </a:p>
        </p:txBody>
      </p:sp>
      <p:sp>
        <p:nvSpPr>
          <p:cNvPr id="19" name="Picture Placeholder 18">
            <a:extLst>
              <a:ext uri="{FF2B5EF4-FFF2-40B4-BE49-F238E27FC236}">
                <a16:creationId xmlns:a16="http://schemas.microsoft.com/office/drawing/2014/main" id="{9F6DACD3-0A0E-4203-948F-CB45AA6A9401}"/>
              </a:ext>
            </a:extLst>
          </p:cNvPr>
          <p:cNvSpPr>
            <a:spLocks noGrp="1"/>
          </p:cNvSpPr>
          <p:nvPr>
            <p:ph type="pic" sz="quarter" idx="11"/>
          </p:nvPr>
        </p:nvSpPr>
        <p:spPr>
          <a:xfrm>
            <a:off x="7729581" y="2286000"/>
            <a:ext cx="4462420" cy="2286000"/>
          </a:xfrm>
          <a:custGeom>
            <a:avLst/>
            <a:gdLst>
              <a:gd name="connsiteX0" fmla="*/ 161487 w 4462420"/>
              <a:gd name="connsiteY0" fmla="*/ 0 h 2286000"/>
              <a:gd name="connsiteX1" fmla="*/ 4462420 w 4462420"/>
              <a:gd name="connsiteY1" fmla="*/ 0 h 2286000"/>
              <a:gd name="connsiteX2" fmla="*/ 4462420 w 4462420"/>
              <a:gd name="connsiteY2" fmla="*/ 2286000 h 2286000"/>
              <a:gd name="connsiteX3" fmla="*/ 0 w 4462420"/>
              <a:gd name="connsiteY3" fmla="*/ 2286000 h 2286000"/>
              <a:gd name="connsiteX4" fmla="*/ 17047 w 4462420"/>
              <a:gd name="connsiteY4" fmla="*/ 2229619 h 2286000"/>
              <a:gd name="connsiteX5" fmla="*/ 198826 w 4462420"/>
              <a:gd name="connsiteY5" fmla="*/ 775922 h 2286000"/>
              <a:gd name="connsiteX6" fmla="*/ 189040 w 4462420"/>
              <a:gd name="connsiteY6" fmla="*/ 36724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2420" h="2286000">
                <a:moveTo>
                  <a:pt x="161487" y="0"/>
                </a:moveTo>
                <a:lnTo>
                  <a:pt x="4462420" y="0"/>
                </a:lnTo>
                <a:lnTo>
                  <a:pt x="4462420" y="2286000"/>
                </a:lnTo>
                <a:lnTo>
                  <a:pt x="0" y="2286000"/>
                </a:lnTo>
                <a:lnTo>
                  <a:pt x="17047" y="2229619"/>
                </a:lnTo>
                <a:cubicBezTo>
                  <a:pt x="138233" y="1684483"/>
                  <a:pt x="198826" y="1230203"/>
                  <a:pt x="198826" y="775922"/>
                </a:cubicBezTo>
                <a:cubicBezTo>
                  <a:pt x="198826" y="636799"/>
                  <a:pt x="195564" y="500574"/>
                  <a:pt x="189040" y="367247"/>
                </a:cubicBezTo>
                <a:close/>
              </a:path>
            </a:pathLst>
          </a:custGeom>
        </p:spPr>
        <p:txBody>
          <a:bodyPr wrap="square" anchor="ctr">
            <a:noAutofit/>
          </a:bodyPr>
          <a:lstStyle>
            <a:lvl1pPr algn="ctr">
              <a:defRPr/>
            </a:lvl1pPr>
          </a:lstStyle>
          <a:p>
            <a:r>
              <a:rPr lang="en-US" dirty="0"/>
              <a:t>Click icon to add picture</a:t>
            </a:r>
          </a:p>
        </p:txBody>
      </p:sp>
      <p:sp>
        <p:nvSpPr>
          <p:cNvPr id="25" name="Picture Placeholder 24">
            <a:extLst>
              <a:ext uri="{FF2B5EF4-FFF2-40B4-BE49-F238E27FC236}">
                <a16:creationId xmlns:a16="http://schemas.microsoft.com/office/drawing/2014/main" id="{2B9DECF3-60B9-433F-B8F8-5B4E0E53F42E}"/>
              </a:ext>
            </a:extLst>
          </p:cNvPr>
          <p:cNvSpPr>
            <a:spLocks noGrp="1"/>
          </p:cNvSpPr>
          <p:nvPr>
            <p:ph type="pic" sz="quarter" idx="12"/>
          </p:nvPr>
        </p:nvSpPr>
        <p:spPr>
          <a:xfrm>
            <a:off x="6529067" y="4572000"/>
            <a:ext cx="5662935" cy="2286000"/>
          </a:xfrm>
          <a:custGeom>
            <a:avLst/>
            <a:gdLst>
              <a:gd name="connsiteX0" fmla="*/ 1200515 w 5662935"/>
              <a:gd name="connsiteY0" fmla="*/ 0 h 2286000"/>
              <a:gd name="connsiteX1" fmla="*/ 5662935 w 5662935"/>
              <a:gd name="connsiteY1" fmla="*/ 0 h 2286000"/>
              <a:gd name="connsiteX2" fmla="*/ 5662935 w 5662935"/>
              <a:gd name="connsiteY2" fmla="*/ 2286000 h 2286000"/>
              <a:gd name="connsiteX3" fmla="*/ 0 w 5662935"/>
              <a:gd name="connsiteY3" fmla="*/ 2286000 h 2286000"/>
              <a:gd name="connsiteX4" fmla="*/ 78957 w 5662935"/>
              <a:gd name="connsiteY4" fmla="*/ 2205438 h 2286000"/>
              <a:gd name="connsiteX5" fmla="*/ 672225 w 5662935"/>
              <a:gd name="connsiteY5" fmla="*/ 1397316 h 2286000"/>
              <a:gd name="connsiteX6" fmla="*/ 1102530 w 5662935"/>
              <a:gd name="connsiteY6" fmla="*/ 324079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935" h="2286000">
                <a:moveTo>
                  <a:pt x="1200515" y="0"/>
                </a:moveTo>
                <a:lnTo>
                  <a:pt x="5662935" y="0"/>
                </a:lnTo>
                <a:lnTo>
                  <a:pt x="5662935" y="2286000"/>
                </a:lnTo>
                <a:lnTo>
                  <a:pt x="0" y="2286000"/>
                </a:lnTo>
                <a:lnTo>
                  <a:pt x="78957" y="2205438"/>
                </a:lnTo>
                <a:cubicBezTo>
                  <a:pt x="291624" y="1972265"/>
                  <a:pt x="490445" y="1703955"/>
                  <a:pt x="672225" y="1397316"/>
                </a:cubicBezTo>
                <a:cubicBezTo>
                  <a:pt x="854003" y="1056606"/>
                  <a:pt x="984657" y="698860"/>
                  <a:pt x="1102530" y="324079"/>
                </a:cubicBezTo>
                <a:close/>
              </a:path>
            </a:pathLst>
          </a:custGeom>
        </p:spPr>
        <p:txBody>
          <a:bodyPr wrap="square" anchor="ctr">
            <a:noAutofit/>
          </a:bodyPr>
          <a:lstStyle>
            <a:lvl1pPr algn="ctr">
              <a:defRPr/>
            </a:lvl1pPr>
          </a:lstStyle>
          <a:p>
            <a:r>
              <a:rPr lang="en-US" dirty="0"/>
              <a:t>Click icon to add picture</a:t>
            </a:r>
          </a:p>
        </p:txBody>
      </p:sp>
      <p:sp>
        <p:nvSpPr>
          <p:cNvPr id="8" name="Slide Number Placeholder 3">
            <a:extLst>
              <a:ext uri="{FF2B5EF4-FFF2-40B4-BE49-F238E27FC236}">
                <a16:creationId xmlns:a16="http://schemas.microsoft.com/office/drawing/2014/main" id="{54D1CFDE-CA21-4CFE-AE63-608D62DB6C33}"/>
              </a:ext>
            </a:extLst>
          </p:cNvPr>
          <p:cNvSpPr>
            <a:spLocks noGrp="1"/>
          </p:cNvSpPr>
          <p:nvPr>
            <p:ph type="sldNum" sz="quarter" idx="16"/>
          </p:nvPr>
        </p:nvSpPr>
        <p:spPr>
          <a:xfrm>
            <a:off x="9329739" y="6138000"/>
            <a:ext cx="2130424" cy="720000"/>
          </a:xfrm>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8559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4BF6-62EC-4B2B-B3B7-8E130713929B}"/>
              </a:ext>
            </a:extLst>
          </p:cNvPr>
          <p:cNvSpPr>
            <a:spLocks noGrp="1"/>
          </p:cNvSpPr>
          <p:nvPr>
            <p:ph type="title"/>
          </p:nvPr>
        </p:nvSpPr>
        <p:spPr>
          <a:xfrm>
            <a:off x="720000" y="616890"/>
            <a:ext cx="3927727" cy="1477328"/>
          </a:xfrm>
        </p:spPr>
        <p:txBody>
          <a:bodyPr/>
          <a:lstStyle/>
          <a:p>
            <a:r>
              <a:rPr lang="en-US"/>
              <a:t>Click to edit Master title style</a:t>
            </a:r>
          </a:p>
        </p:txBody>
      </p:sp>
      <p:sp>
        <p:nvSpPr>
          <p:cNvPr id="18" name="Text Placeholder 17">
            <a:extLst>
              <a:ext uri="{FF2B5EF4-FFF2-40B4-BE49-F238E27FC236}">
                <a16:creationId xmlns:a16="http://schemas.microsoft.com/office/drawing/2014/main" id="{3078E0F3-1044-4DB5-AE58-9212CD6C34E7}"/>
              </a:ext>
            </a:extLst>
          </p:cNvPr>
          <p:cNvSpPr>
            <a:spLocks noGrp="1"/>
          </p:cNvSpPr>
          <p:nvPr>
            <p:ph type="body" sz="quarter" idx="17"/>
          </p:nvPr>
        </p:nvSpPr>
        <p:spPr>
          <a:xfrm>
            <a:off x="4647727" y="616890"/>
            <a:ext cx="6812436" cy="1477328"/>
          </a:xfrm>
        </p:spPr>
        <p:txBody>
          <a:bodyPr/>
          <a:lstStyle>
            <a:lvl1pPr marL="0" indent="0">
              <a:buNone/>
              <a:defRPr lang="en-US" sz="1600" kern="1200" spc="20" baseline="0" dirty="0" smtClean="0">
                <a:solidFill>
                  <a:schemeClr val="tx2">
                    <a:lumMod val="90000"/>
                  </a:schemeClr>
                </a:solidFill>
                <a:latin typeface="+mn-lt"/>
                <a:ea typeface="+mn-ea"/>
                <a:cs typeface="+mn-cs"/>
              </a:defRPr>
            </a:lvl1pPr>
            <a:lvl2pPr>
              <a:buNone/>
              <a:defRPr/>
            </a:lvl2pPr>
          </a:lstStyle>
          <a:p>
            <a:pPr lvl="0"/>
            <a:r>
              <a:rPr lang="en-US"/>
              <a:t>Click to edit Master text styles</a:t>
            </a:r>
          </a:p>
        </p:txBody>
      </p:sp>
      <p:sp useBgFill="1">
        <p:nvSpPr>
          <p:cNvPr id="13" name="Freeform: Shape 12">
            <a:extLst>
              <a:ext uri="{FF2B5EF4-FFF2-40B4-BE49-F238E27FC236}">
                <a16:creationId xmlns:a16="http://schemas.microsoft.com/office/drawing/2014/main" id="{63A0AF3C-A897-4840-99F4-77D234B0E2FE}"/>
              </a:ext>
              <a:ext uri="{C183D7F6-B498-43B3-948B-1728B52AA6E4}">
                <adec:decorative xmlns:adec="http://schemas.microsoft.com/office/drawing/2017/decorative" val="1"/>
              </a:ext>
            </a:extLst>
          </p:cNvPr>
          <p:cNvSpPr>
            <a:spLocks/>
          </p:cNvSpPr>
          <p:nvPr userDrawn="1"/>
        </p:nvSpPr>
        <p:spPr bwMode="auto">
          <a:xfrm rot="16200000" flipH="1">
            <a:off x="4524645" y="-809352"/>
            <a:ext cx="3142706" cy="12192000"/>
          </a:xfrm>
          <a:custGeom>
            <a:avLst/>
            <a:gdLst>
              <a:gd name="connsiteX0" fmla="*/ 0 w 3142706"/>
              <a:gd name="connsiteY0" fmla="*/ 4431100 h 12192000"/>
              <a:gd name="connsiteX1" fmla="*/ 1979 w 3142706"/>
              <a:gd name="connsiteY1" fmla="*/ 4546418 h 12192000"/>
              <a:gd name="connsiteX2" fmla="*/ 80130 w 3142706"/>
              <a:gd name="connsiteY2" fmla="*/ 4516573 h 12192000"/>
              <a:gd name="connsiteX3" fmla="*/ 585514 w 3142706"/>
              <a:gd name="connsiteY3" fmla="*/ 4383259 h 12192000"/>
              <a:gd name="connsiteX4" fmla="*/ 1550569 w 3142706"/>
              <a:gd name="connsiteY4" fmla="*/ 4698133 h 12192000"/>
              <a:gd name="connsiteX5" fmla="*/ 2200712 w 3142706"/>
              <a:gd name="connsiteY5" fmla="*/ 5277095 h 12192000"/>
              <a:gd name="connsiteX6" fmla="*/ 2424198 w 3142706"/>
              <a:gd name="connsiteY6" fmla="*/ 6170932 h 12192000"/>
              <a:gd name="connsiteX7" fmla="*/ 2332772 w 3142706"/>
              <a:gd name="connsiteY7" fmla="*/ 6658479 h 12192000"/>
              <a:gd name="connsiteX8" fmla="*/ 1784214 w 3142706"/>
              <a:gd name="connsiteY8" fmla="*/ 7481214 h 12192000"/>
              <a:gd name="connsiteX9" fmla="*/ 798842 w 3142706"/>
              <a:gd name="connsiteY9" fmla="*/ 7917975 h 12192000"/>
              <a:gd name="connsiteX10" fmla="*/ 193143 w 3142706"/>
              <a:gd name="connsiteY10" fmla="*/ 7797358 h 12192000"/>
              <a:gd name="connsiteX11" fmla="*/ 181439 w 3142706"/>
              <a:gd name="connsiteY11" fmla="*/ 7792629 h 12192000"/>
              <a:gd name="connsiteX12" fmla="*/ 181439 w 3142706"/>
              <a:gd name="connsiteY12" fmla="*/ 8305457 h 12192000"/>
              <a:gd name="connsiteX13" fmla="*/ 181439 w 3142706"/>
              <a:gd name="connsiteY13" fmla="*/ 8378263 h 12192000"/>
              <a:gd name="connsiteX14" fmla="*/ 255752 w 3142706"/>
              <a:gd name="connsiteY14" fmla="*/ 8360872 h 12192000"/>
              <a:gd name="connsiteX15" fmla="*/ 785021 w 3142706"/>
              <a:gd name="connsiteY15" fmla="*/ 8298478 h 12192000"/>
              <a:gd name="connsiteX16" fmla="*/ 1532042 w 3142706"/>
              <a:gd name="connsiteY16" fmla="*/ 8485311 h 12192000"/>
              <a:gd name="connsiteX17" fmla="*/ 2133781 w 3142706"/>
              <a:gd name="connsiteY17" fmla="*/ 9045463 h 12192000"/>
              <a:gd name="connsiteX18" fmla="*/ 2351877 w 3142706"/>
              <a:gd name="connsiteY18" fmla="*/ 9543220 h 12192000"/>
              <a:gd name="connsiteX19" fmla="*/ 2414043 w 3142706"/>
              <a:gd name="connsiteY19" fmla="*/ 10165766 h 12192000"/>
              <a:gd name="connsiteX20" fmla="*/ 2196291 w 3142706"/>
              <a:gd name="connsiteY20" fmla="*/ 10881728 h 12192000"/>
              <a:gd name="connsiteX21" fmla="*/ 1532042 w 3142706"/>
              <a:gd name="connsiteY21" fmla="*/ 11535296 h 12192000"/>
              <a:gd name="connsiteX22" fmla="*/ 629434 w 3142706"/>
              <a:gd name="connsiteY22" fmla="*/ 11784175 h 12192000"/>
              <a:gd name="connsiteX23" fmla="*/ 216855 w 3142706"/>
              <a:gd name="connsiteY23" fmla="*/ 11737423 h 12192000"/>
              <a:gd name="connsiteX24" fmla="*/ 181439 w 3142706"/>
              <a:gd name="connsiteY24" fmla="*/ 11726632 h 12192000"/>
              <a:gd name="connsiteX25" fmla="*/ 181439 w 3142706"/>
              <a:gd name="connsiteY25" fmla="*/ 11763388 h 12192000"/>
              <a:gd name="connsiteX26" fmla="*/ 181439 w 3142706"/>
              <a:gd name="connsiteY26" fmla="*/ 12180928 h 12192000"/>
              <a:gd name="connsiteX27" fmla="*/ 184001 w 3142706"/>
              <a:gd name="connsiteY27" fmla="*/ 12192000 h 12192000"/>
              <a:gd name="connsiteX28" fmla="*/ 3142705 w 3142706"/>
              <a:gd name="connsiteY28" fmla="*/ 12191999 h 12192000"/>
              <a:gd name="connsiteX29" fmla="*/ 3142706 w 3142706"/>
              <a:gd name="connsiteY29" fmla="*/ 0 h 12192000"/>
              <a:gd name="connsiteX30" fmla="*/ 155370 w 3142706"/>
              <a:gd name="connsiteY30" fmla="*/ 0 h 12192000"/>
              <a:gd name="connsiteX31" fmla="*/ 146351 w 3142706"/>
              <a:gd name="connsiteY31" fmla="*/ 177371 h 12192000"/>
              <a:gd name="connsiteX32" fmla="*/ 123859 w 3142706"/>
              <a:gd name="connsiteY32" fmla="*/ 599846 h 12192000"/>
              <a:gd name="connsiteX33" fmla="*/ 123365 w 3142706"/>
              <a:gd name="connsiteY33" fmla="*/ 609102 h 12192000"/>
              <a:gd name="connsiteX34" fmla="*/ 199429 w 3142706"/>
              <a:gd name="connsiteY34" fmla="*/ 579094 h 12192000"/>
              <a:gd name="connsiteX35" fmla="*/ 768238 w 3142706"/>
              <a:gd name="connsiteY35" fmla="*/ 518113 h 12192000"/>
              <a:gd name="connsiteX36" fmla="*/ 951182 w 3142706"/>
              <a:gd name="connsiteY36" fmla="*/ 548430 h 12192000"/>
              <a:gd name="connsiteX37" fmla="*/ 1413449 w 3142706"/>
              <a:gd name="connsiteY37" fmla="*/ 706284 h 12192000"/>
              <a:gd name="connsiteX38" fmla="*/ 1794407 w 3142706"/>
              <a:gd name="connsiteY38" fmla="*/ 944634 h 12192000"/>
              <a:gd name="connsiteX39" fmla="*/ 2028169 w 3142706"/>
              <a:gd name="connsiteY39" fmla="*/ 1168348 h 12192000"/>
              <a:gd name="connsiteX40" fmla="*/ 2363216 w 3142706"/>
              <a:gd name="connsiteY40" fmla="*/ 1767707 h 12192000"/>
              <a:gd name="connsiteX41" fmla="*/ 2424197 w 3142706"/>
              <a:gd name="connsiteY41" fmla="*/ 2356960 h 12192000"/>
              <a:gd name="connsiteX42" fmla="*/ 2363217 w 3142706"/>
              <a:gd name="connsiteY42" fmla="*/ 2793935 h 12192000"/>
              <a:gd name="connsiteX43" fmla="*/ 2139619 w 3142706"/>
              <a:gd name="connsiteY43" fmla="*/ 3230561 h 12192000"/>
              <a:gd name="connsiteX44" fmla="*/ 1479338 w 3142706"/>
              <a:gd name="connsiteY44" fmla="*/ 3789498 h 12192000"/>
              <a:gd name="connsiteX45" fmla="*/ 585646 w 3142706"/>
              <a:gd name="connsiteY45" fmla="*/ 4002758 h 12192000"/>
              <a:gd name="connsiteX46" fmla="*/ 5142 w 3142706"/>
              <a:gd name="connsiteY46" fmla="*/ 3895589 h 12192000"/>
              <a:gd name="connsiteX47" fmla="*/ 1356 w 3142706"/>
              <a:gd name="connsiteY47" fmla="*/ 3893719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42706" h="12192000">
                <a:moveTo>
                  <a:pt x="0" y="4431100"/>
                </a:moveTo>
                <a:lnTo>
                  <a:pt x="1979" y="4546418"/>
                </a:lnTo>
                <a:lnTo>
                  <a:pt x="80130" y="4516573"/>
                </a:lnTo>
                <a:cubicBezTo>
                  <a:pt x="323933" y="4431506"/>
                  <a:pt x="544880" y="4383259"/>
                  <a:pt x="585514" y="4383259"/>
                </a:cubicBezTo>
                <a:cubicBezTo>
                  <a:pt x="941060" y="4383259"/>
                  <a:pt x="1266132" y="4494990"/>
                  <a:pt x="1550569" y="4698133"/>
                </a:cubicBezTo>
                <a:cubicBezTo>
                  <a:pt x="1875640" y="4901278"/>
                  <a:pt x="2078810" y="5104423"/>
                  <a:pt x="2200712" y="5277095"/>
                </a:cubicBezTo>
                <a:cubicBezTo>
                  <a:pt x="2281979" y="5459926"/>
                  <a:pt x="2424198" y="5764642"/>
                  <a:pt x="2424198" y="6170932"/>
                </a:cubicBezTo>
                <a:lnTo>
                  <a:pt x="2332772" y="6658479"/>
                </a:lnTo>
                <a:cubicBezTo>
                  <a:pt x="2271821" y="6942881"/>
                  <a:pt x="2109285" y="7186655"/>
                  <a:pt x="1784214" y="7481214"/>
                </a:cubicBezTo>
                <a:cubicBezTo>
                  <a:pt x="1499777" y="7765617"/>
                  <a:pt x="1144230" y="7887503"/>
                  <a:pt x="798842" y="7917975"/>
                </a:cubicBezTo>
                <a:cubicBezTo>
                  <a:pt x="621069" y="7917975"/>
                  <a:pt x="410280" y="7872268"/>
                  <a:pt x="193143" y="7797358"/>
                </a:cubicBezTo>
                <a:lnTo>
                  <a:pt x="181439" y="7792629"/>
                </a:lnTo>
                <a:lnTo>
                  <a:pt x="181439" y="8305457"/>
                </a:lnTo>
                <a:lnTo>
                  <a:pt x="181439" y="8378263"/>
                </a:lnTo>
                <a:lnTo>
                  <a:pt x="255752" y="8360872"/>
                </a:lnTo>
                <a:cubicBezTo>
                  <a:pt x="442593" y="8298478"/>
                  <a:pt x="598179" y="8298478"/>
                  <a:pt x="785021" y="8298478"/>
                </a:cubicBezTo>
                <a:cubicBezTo>
                  <a:pt x="1034028" y="8298478"/>
                  <a:pt x="1283035" y="8360872"/>
                  <a:pt x="1532042" y="8485311"/>
                </a:cubicBezTo>
                <a:cubicBezTo>
                  <a:pt x="1749795" y="8609751"/>
                  <a:pt x="1936636" y="8796584"/>
                  <a:pt x="2133781" y="9045463"/>
                </a:cubicBezTo>
                <a:cubicBezTo>
                  <a:pt x="2227202" y="9169902"/>
                  <a:pt x="2289368" y="9325364"/>
                  <a:pt x="2351877" y="9543220"/>
                </a:cubicBezTo>
                <a:cubicBezTo>
                  <a:pt x="2382788" y="9730054"/>
                  <a:pt x="2414043" y="9947910"/>
                  <a:pt x="2414043" y="10165766"/>
                </a:cubicBezTo>
                <a:cubicBezTo>
                  <a:pt x="2414043" y="10414645"/>
                  <a:pt x="2351877" y="10632501"/>
                  <a:pt x="2196291" y="10881728"/>
                </a:cubicBezTo>
                <a:cubicBezTo>
                  <a:pt x="2030057" y="11161629"/>
                  <a:pt x="1812304" y="11410857"/>
                  <a:pt x="1532042" y="11535296"/>
                </a:cubicBezTo>
                <a:cubicBezTo>
                  <a:pt x="1251780" y="11690758"/>
                  <a:pt x="971862" y="11784175"/>
                  <a:pt x="629434" y="11784175"/>
                </a:cubicBezTo>
                <a:cubicBezTo>
                  <a:pt x="489303" y="11784175"/>
                  <a:pt x="349172" y="11768576"/>
                  <a:pt x="216855" y="11737423"/>
                </a:cubicBezTo>
                <a:lnTo>
                  <a:pt x="181439" y="11726632"/>
                </a:lnTo>
                <a:lnTo>
                  <a:pt x="181439" y="11763388"/>
                </a:lnTo>
                <a:cubicBezTo>
                  <a:pt x="181439" y="11959844"/>
                  <a:pt x="181439" y="12097696"/>
                  <a:pt x="181439" y="12180928"/>
                </a:cubicBezTo>
                <a:lnTo>
                  <a:pt x="184001" y="12192000"/>
                </a:lnTo>
                <a:lnTo>
                  <a:pt x="3142705" y="12191999"/>
                </a:lnTo>
                <a:lnTo>
                  <a:pt x="3142706" y="0"/>
                </a:lnTo>
                <a:lnTo>
                  <a:pt x="155370" y="0"/>
                </a:lnTo>
                <a:lnTo>
                  <a:pt x="146351" y="177371"/>
                </a:lnTo>
                <a:cubicBezTo>
                  <a:pt x="139453" y="310022"/>
                  <a:pt x="131856" y="451218"/>
                  <a:pt x="123859" y="599846"/>
                </a:cubicBezTo>
                <a:lnTo>
                  <a:pt x="123365" y="609102"/>
                </a:lnTo>
                <a:lnTo>
                  <a:pt x="199429" y="579094"/>
                </a:lnTo>
                <a:cubicBezTo>
                  <a:pt x="331556" y="548430"/>
                  <a:pt x="616135" y="518113"/>
                  <a:pt x="768238" y="518113"/>
                </a:cubicBezTo>
                <a:cubicBezTo>
                  <a:pt x="859710" y="518113"/>
                  <a:pt x="920692" y="548430"/>
                  <a:pt x="951182" y="548430"/>
                </a:cubicBezTo>
                <a:cubicBezTo>
                  <a:pt x="1174780" y="579094"/>
                  <a:pt x="1189851" y="614638"/>
                  <a:pt x="1413449" y="706284"/>
                </a:cubicBezTo>
                <a:cubicBezTo>
                  <a:pt x="1637047" y="797930"/>
                  <a:pt x="1702935" y="843231"/>
                  <a:pt x="1794407" y="944634"/>
                </a:cubicBezTo>
                <a:cubicBezTo>
                  <a:pt x="1885879" y="1036280"/>
                  <a:pt x="1997678" y="1097261"/>
                  <a:pt x="2028169" y="1168348"/>
                </a:cubicBezTo>
                <a:cubicBezTo>
                  <a:pt x="2149781" y="1290310"/>
                  <a:pt x="2302234" y="1513676"/>
                  <a:pt x="2363216" y="1767707"/>
                </a:cubicBezTo>
                <a:cubicBezTo>
                  <a:pt x="2393706" y="1980967"/>
                  <a:pt x="2424197" y="2194227"/>
                  <a:pt x="2424197" y="2356960"/>
                </a:cubicBezTo>
                <a:cubicBezTo>
                  <a:pt x="2424197" y="2478923"/>
                  <a:pt x="2424198" y="2631201"/>
                  <a:pt x="2363217" y="2793935"/>
                </a:cubicBezTo>
                <a:cubicBezTo>
                  <a:pt x="2332726" y="2946213"/>
                  <a:pt x="2200600" y="3098493"/>
                  <a:pt x="2139619" y="3230561"/>
                </a:cubicBezTo>
                <a:cubicBezTo>
                  <a:pt x="1977352" y="3474486"/>
                  <a:pt x="1763917" y="3657430"/>
                  <a:pt x="1479338" y="3789498"/>
                </a:cubicBezTo>
                <a:cubicBezTo>
                  <a:pt x="1205272" y="3941777"/>
                  <a:pt x="920693" y="4002758"/>
                  <a:pt x="585646" y="4002758"/>
                </a:cubicBezTo>
                <a:cubicBezTo>
                  <a:pt x="376022" y="4002758"/>
                  <a:pt x="183599" y="3968456"/>
                  <a:pt x="5142" y="3895589"/>
                </a:cubicBezTo>
                <a:lnTo>
                  <a:pt x="1356" y="3893719"/>
                </a:lnTo>
                <a:close/>
              </a:path>
            </a:pathLst>
          </a:custGeom>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9" name="Date Placeholder 18">
            <a:extLst>
              <a:ext uri="{FF2B5EF4-FFF2-40B4-BE49-F238E27FC236}">
                <a16:creationId xmlns:a16="http://schemas.microsoft.com/office/drawing/2014/main" id="{15108176-8782-4311-86A4-A38AC2C1AA90}"/>
              </a:ext>
            </a:extLst>
          </p:cNvPr>
          <p:cNvSpPr>
            <a:spLocks noGrp="1"/>
          </p:cNvSpPr>
          <p:nvPr>
            <p:ph type="dt" sz="half" idx="18"/>
          </p:nvPr>
        </p:nvSpPr>
        <p:spPr/>
        <p:txBody>
          <a:bodyPr/>
          <a:lstStyle/>
          <a:p>
            <a:r>
              <a:rPr lang="en-US" dirty="0"/>
              <a:t>Sunday, January 31, 20XX</a:t>
            </a:r>
          </a:p>
        </p:txBody>
      </p:sp>
      <p:sp>
        <p:nvSpPr>
          <p:cNvPr id="21" name="Footer Placeholder 20">
            <a:extLst>
              <a:ext uri="{FF2B5EF4-FFF2-40B4-BE49-F238E27FC236}">
                <a16:creationId xmlns:a16="http://schemas.microsoft.com/office/drawing/2014/main" id="{97E5EA52-4E60-4B0E-9427-12C5FC7E3F27}"/>
              </a:ext>
            </a:extLst>
          </p:cNvPr>
          <p:cNvSpPr>
            <a:spLocks noGrp="1"/>
          </p:cNvSpPr>
          <p:nvPr>
            <p:ph type="ftr" sz="quarter" idx="19"/>
          </p:nvPr>
        </p:nvSpPr>
        <p:spPr/>
        <p:txBody>
          <a:bodyPr/>
          <a:lstStyle/>
          <a:p>
            <a:r>
              <a:rPr lang="en-US" dirty="0"/>
              <a:t>Sample Footer Text</a:t>
            </a:r>
          </a:p>
        </p:txBody>
      </p:sp>
      <p:sp>
        <p:nvSpPr>
          <p:cNvPr id="22" name="Slide Number Placeholder 21">
            <a:extLst>
              <a:ext uri="{FF2B5EF4-FFF2-40B4-BE49-F238E27FC236}">
                <a16:creationId xmlns:a16="http://schemas.microsoft.com/office/drawing/2014/main" id="{D64F9441-F2C8-491B-965A-E5C8139FFDEC}"/>
              </a:ext>
            </a:extLst>
          </p:cNvPr>
          <p:cNvSpPr>
            <a:spLocks noGrp="1"/>
          </p:cNvSpPr>
          <p:nvPr>
            <p:ph type="sldNum" sz="quarter" idx="20"/>
          </p:nvPr>
        </p:nvSpPr>
        <p:spPr/>
        <p:txBody>
          <a:bodyPr/>
          <a:lstStyle/>
          <a:p>
            <a:fld id="{1621B6DD-29C1-4FEA-923F-71EA1347694C}" type="slidenum">
              <a:rPr lang="en-US" smtClean="0"/>
              <a:pPr/>
              <a:t>‹#›</a:t>
            </a:fld>
            <a:endParaRPr lang="en-US" dirty="0"/>
          </a:p>
        </p:txBody>
      </p:sp>
      <p:sp>
        <p:nvSpPr>
          <p:cNvPr id="15" name="Picture Placeholder 13">
            <a:extLst>
              <a:ext uri="{FF2B5EF4-FFF2-40B4-BE49-F238E27FC236}">
                <a16:creationId xmlns:a16="http://schemas.microsoft.com/office/drawing/2014/main" id="{FDA5072F-C775-4FB3-A00C-CEBFD9200FA2}"/>
              </a:ext>
            </a:extLst>
          </p:cNvPr>
          <p:cNvSpPr>
            <a:spLocks noGrp="1"/>
          </p:cNvSpPr>
          <p:nvPr>
            <p:ph type="pic" sz="quarter" idx="10"/>
          </p:nvPr>
        </p:nvSpPr>
        <p:spPr>
          <a:xfrm>
            <a:off x="518111" y="2634818"/>
            <a:ext cx="3484645" cy="3504675"/>
          </a:xfrm>
          <a:custGeom>
            <a:avLst/>
            <a:gdLst>
              <a:gd name="connsiteX0" fmla="*/ 1747550 w 3484645"/>
              <a:gd name="connsiteY0" fmla="*/ 0 h 3504675"/>
              <a:gd name="connsiteX1" fmla="*/ 2214840 w 3484645"/>
              <a:gd name="connsiteY1" fmla="*/ 60981 h 3504675"/>
              <a:gd name="connsiteX2" fmla="*/ 2672026 w 3484645"/>
              <a:gd name="connsiteY2" fmla="*/ 294743 h 3504675"/>
              <a:gd name="connsiteX3" fmla="*/ 3484645 w 3484645"/>
              <a:gd name="connsiteY3" fmla="*/ 1666123 h 3504675"/>
              <a:gd name="connsiteX4" fmla="*/ 3271385 w 3484645"/>
              <a:gd name="connsiteY4" fmla="*/ 2559815 h 3504675"/>
              <a:gd name="connsiteX5" fmla="*/ 2712448 w 3484645"/>
              <a:gd name="connsiteY5" fmla="*/ 3220096 h 3504675"/>
              <a:gd name="connsiteX6" fmla="*/ 2275822 w 3484645"/>
              <a:gd name="connsiteY6" fmla="*/ 3443694 h 3504675"/>
              <a:gd name="connsiteX7" fmla="*/ 1838847 w 3484645"/>
              <a:gd name="connsiteY7" fmla="*/ 3504675 h 3504675"/>
              <a:gd name="connsiteX8" fmla="*/ 1249594 w 3484645"/>
              <a:gd name="connsiteY8" fmla="*/ 3443694 h 3504675"/>
              <a:gd name="connsiteX9" fmla="*/ 650235 w 3484645"/>
              <a:gd name="connsiteY9" fmla="*/ 3108647 h 3504675"/>
              <a:gd name="connsiteX10" fmla="*/ 426521 w 3484645"/>
              <a:gd name="connsiteY10" fmla="*/ 2874885 h 3504675"/>
              <a:gd name="connsiteX11" fmla="*/ 188171 w 3484645"/>
              <a:gd name="connsiteY11" fmla="*/ 2493927 h 3504675"/>
              <a:gd name="connsiteX12" fmla="*/ 30317 w 3484645"/>
              <a:gd name="connsiteY12" fmla="*/ 2031660 h 3504675"/>
              <a:gd name="connsiteX13" fmla="*/ 0 w 3484645"/>
              <a:gd name="connsiteY13" fmla="*/ 1848716 h 3504675"/>
              <a:gd name="connsiteX14" fmla="*/ 60981 w 3484645"/>
              <a:gd name="connsiteY14" fmla="*/ 1279907 h 3504675"/>
              <a:gd name="connsiteX15" fmla="*/ 691005 w 3484645"/>
              <a:gd name="connsiteY15" fmla="*/ 355374 h 3504675"/>
              <a:gd name="connsiteX16" fmla="*/ 1747550 w 3484645"/>
              <a:gd name="connsiteY16" fmla="*/ 0 h 350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84645" h="3504675">
                <a:moveTo>
                  <a:pt x="1747550" y="0"/>
                </a:moveTo>
                <a:cubicBezTo>
                  <a:pt x="1869164" y="0"/>
                  <a:pt x="2021791" y="0"/>
                  <a:pt x="2214840" y="60981"/>
                </a:cubicBezTo>
                <a:cubicBezTo>
                  <a:pt x="2428101" y="121963"/>
                  <a:pt x="2550063" y="233762"/>
                  <a:pt x="2672026" y="294743"/>
                </a:cubicBezTo>
                <a:cubicBezTo>
                  <a:pt x="3240720" y="670444"/>
                  <a:pt x="3484645" y="1107127"/>
                  <a:pt x="3484645" y="1666123"/>
                </a:cubicBezTo>
                <a:cubicBezTo>
                  <a:pt x="3484645" y="2001170"/>
                  <a:pt x="3423664" y="2285749"/>
                  <a:pt x="3271385" y="2559815"/>
                </a:cubicBezTo>
                <a:cubicBezTo>
                  <a:pt x="3139317" y="2844394"/>
                  <a:pt x="2956373" y="3057829"/>
                  <a:pt x="2712448" y="3220096"/>
                </a:cubicBezTo>
                <a:cubicBezTo>
                  <a:pt x="2580380" y="3281077"/>
                  <a:pt x="2428101" y="3413203"/>
                  <a:pt x="2275822" y="3443694"/>
                </a:cubicBezTo>
                <a:cubicBezTo>
                  <a:pt x="2113089" y="3504675"/>
                  <a:pt x="1960810" y="3504675"/>
                  <a:pt x="1838847" y="3504675"/>
                </a:cubicBezTo>
                <a:cubicBezTo>
                  <a:pt x="1676114" y="3504675"/>
                  <a:pt x="1462854" y="3474184"/>
                  <a:pt x="1249594" y="3443694"/>
                </a:cubicBezTo>
                <a:cubicBezTo>
                  <a:pt x="995563" y="3382712"/>
                  <a:pt x="772197" y="3230259"/>
                  <a:pt x="650235" y="3108647"/>
                </a:cubicBezTo>
                <a:cubicBezTo>
                  <a:pt x="579148" y="3078156"/>
                  <a:pt x="518167" y="2966357"/>
                  <a:pt x="426521" y="2874885"/>
                </a:cubicBezTo>
                <a:cubicBezTo>
                  <a:pt x="325118" y="2783413"/>
                  <a:pt x="279817" y="2717525"/>
                  <a:pt x="188171" y="2493927"/>
                </a:cubicBezTo>
                <a:cubicBezTo>
                  <a:pt x="96525" y="2270329"/>
                  <a:pt x="60981" y="2255258"/>
                  <a:pt x="30317" y="2031660"/>
                </a:cubicBezTo>
                <a:cubicBezTo>
                  <a:pt x="30317" y="2001170"/>
                  <a:pt x="0" y="1940188"/>
                  <a:pt x="0" y="1848716"/>
                </a:cubicBezTo>
                <a:cubicBezTo>
                  <a:pt x="0" y="1696613"/>
                  <a:pt x="30317" y="1412034"/>
                  <a:pt x="60981" y="1279907"/>
                </a:cubicBezTo>
                <a:cubicBezTo>
                  <a:pt x="223366" y="843225"/>
                  <a:pt x="386099" y="599300"/>
                  <a:pt x="691005" y="355374"/>
                </a:cubicBezTo>
                <a:cubicBezTo>
                  <a:pt x="975352" y="101636"/>
                  <a:pt x="1371556" y="0"/>
                  <a:pt x="1747550" y="0"/>
                </a:cubicBezTo>
                <a:close/>
              </a:path>
            </a:pathLst>
          </a:custGeom>
        </p:spPr>
        <p:txBody>
          <a:bodyPr wrap="square">
            <a:noAutofit/>
          </a:bodyPr>
          <a:lstStyle/>
          <a:p>
            <a:r>
              <a:rPr lang="en-US" dirty="0"/>
              <a:t>Click icon to add picture</a:t>
            </a:r>
          </a:p>
        </p:txBody>
      </p:sp>
      <p:sp>
        <p:nvSpPr>
          <p:cNvPr id="16" name="Picture Placeholder 16">
            <a:extLst>
              <a:ext uri="{FF2B5EF4-FFF2-40B4-BE49-F238E27FC236}">
                <a16:creationId xmlns:a16="http://schemas.microsoft.com/office/drawing/2014/main" id="{B4151D06-53FE-42E5-9665-965DC2C382EC}"/>
              </a:ext>
            </a:extLst>
          </p:cNvPr>
          <p:cNvSpPr>
            <a:spLocks noGrp="1"/>
          </p:cNvSpPr>
          <p:nvPr>
            <p:ph type="pic" sz="quarter" idx="11"/>
          </p:nvPr>
        </p:nvSpPr>
        <p:spPr>
          <a:xfrm>
            <a:off x="4383257" y="2634818"/>
            <a:ext cx="3534716" cy="3504675"/>
          </a:xfrm>
          <a:custGeom>
            <a:avLst/>
            <a:gdLst>
              <a:gd name="connsiteX0" fmla="*/ 1858773 w 3534716"/>
              <a:gd name="connsiteY0" fmla="*/ 0 h 3504675"/>
              <a:gd name="connsiteX1" fmla="*/ 2488521 w 3534716"/>
              <a:gd name="connsiteY1" fmla="*/ 142219 h 3504675"/>
              <a:gd name="connsiteX2" fmla="*/ 3118270 w 3534716"/>
              <a:gd name="connsiteY2" fmla="*/ 629826 h 3504675"/>
              <a:gd name="connsiteX3" fmla="*/ 3534716 w 3534716"/>
              <a:gd name="connsiteY3" fmla="*/ 1879319 h 3504675"/>
              <a:gd name="connsiteX4" fmla="*/ 3097955 w 3534716"/>
              <a:gd name="connsiteY4" fmla="*/ 2864691 h 3504675"/>
              <a:gd name="connsiteX5" fmla="*/ 2275220 w 3534716"/>
              <a:gd name="connsiteY5" fmla="*/ 3413249 h 3504675"/>
              <a:gd name="connsiteX6" fmla="*/ 1787673 w 3534716"/>
              <a:gd name="connsiteY6" fmla="*/ 3504675 h 3504675"/>
              <a:gd name="connsiteX7" fmla="*/ 893836 w 3534716"/>
              <a:gd name="connsiteY7" fmla="*/ 3281189 h 3504675"/>
              <a:gd name="connsiteX8" fmla="*/ 314874 w 3534716"/>
              <a:gd name="connsiteY8" fmla="*/ 2631046 h 3504675"/>
              <a:gd name="connsiteX9" fmla="*/ 0 w 3534716"/>
              <a:gd name="connsiteY9" fmla="*/ 1665991 h 3504675"/>
              <a:gd name="connsiteX10" fmla="*/ 487547 w 3534716"/>
              <a:gd name="connsiteY10" fmla="*/ 518083 h 3504675"/>
              <a:gd name="connsiteX11" fmla="*/ 1533742 w 3534716"/>
              <a:gd name="connsiteY11" fmla="*/ 20317 h 3504675"/>
              <a:gd name="connsiteX12" fmla="*/ 1858773 w 3534716"/>
              <a:gd name="connsiteY12" fmla="*/ 0 h 350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4716" h="3504675">
                <a:moveTo>
                  <a:pt x="1858773" y="0"/>
                </a:moveTo>
                <a:cubicBezTo>
                  <a:pt x="2061918" y="0"/>
                  <a:pt x="2346320" y="20317"/>
                  <a:pt x="2488521" y="142219"/>
                </a:cubicBezTo>
                <a:cubicBezTo>
                  <a:pt x="2661194" y="233645"/>
                  <a:pt x="2854182" y="365705"/>
                  <a:pt x="3118270" y="629826"/>
                </a:cubicBezTo>
                <a:cubicBezTo>
                  <a:pt x="3351886" y="1036165"/>
                  <a:pt x="3534716" y="1523772"/>
                  <a:pt x="3534716" y="1879319"/>
                </a:cubicBezTo>
                <a:cubicBezTo>
                  <a:pt x="3504244" y="2224707"/>
                  <a:pt x="3382358" y="2580254"/>
                  <a:pt x="3097955" y="2864691"/>
                </a:cubicBezTo>
                <a:cubicBezTo>
                  <a:pt x="2803396" y="3189762"/>
                  <a:pt x="2559622" y="3352298"/>
                  <a:pt x="2275220" y="3413249"/>
                </a:cubicBezTo>
                <a:lnTo>
                  <a:pt x="1787673" y="3504675"/>
                </a:lnTo>
                <a:cubicBezTo>
                  <a:pt x="1381383" y="3504675"/>
                  <a:pt x="1076667" y="3362456"/>
                  <a:pt x="893836" y="3281189"/>
                </a:cubicBezTo>
                <a:cubicBezTo>
                  <a:pt x="721164" y="3159287"/>
                  <a:pt x="518019" y="2956117"/>
                  <a:pt x="314874" y="2631046"/>
                </a:cubicBezTo>
                <a:cubicBezTo>
                  <a:pt x="111730" y="2346609"/>
                  <a:pt x="0" y="2021537"/>
                  <a:pt x="0" y="1665991"/>
                </a:cubicBezTo>
                <a:cubicBezTo>
                  <a:pt x="0" y="1584723"/>
                  <a:pt x="192988" y="782203"/>
                  <a:pt x="487547" y="518083"/>
                </a:cubicBezTo>
                <a:cubicBezTo>
                  <a:pt x="782107" y="253962"/>
                  <a:pt x="1208711" y="81268"/>
                  <a:pt x="1533742" y="20317"/>
                </a:cubicBezTo>
                <a:cubicBezTo>
                  <a:pt x="1625157" y="0"/>
                  <a:pt x="1706415" y="0"/>
                  <a:pt x="1858773" y="0"/>
                </a:cubicBezTo>
                <a:close/>
              </a:path>
            </a:pathLst>
          </a:custGeom>
        </p:spPr>
        <p:txBody>
          <a:bodyPr wrap="square">
            <a:noAutofit/>
          </a:bodyPr>
          <a:lstStyle/>
          <a:p>
            <a:r>
              <a:rPr lang="en-US" dirty="0"/>
              <a:t>Click icon to add picture</a:t>
            </a:r>
          </a:p>
        </p:txBody>
      </p:sp>
      <p:sp>
        <p:nvSpPr>
          <p:cNvPr id="23" name="Picture Placeholder 19">
            <a:extLst>
              <a:ext uri="{FF2B5EF4-FFF2-40B4-BE49-F238E27FC236}">
                <a16:creationId xmlns:a16="http://schemas.microsoft.com/office/drawing/2014/main" id="{B327F18E-56CE-4BED-9722-43624C672681}"/>
              </a:ext>
            </a:extLst>
          </p:cNvPr>
          <p:cNvSpPr>
            <a:spLocks noGrp="1"/>
          </p:cNvSpPr>
          <p:nvPr>
            <p:ph type="pic" sz="quarter" idx="12"/>
          </p:nvPr>
        </p:nvSpPr>
        <p:spPr>
          <a:xfrm>
            <a:off x="8298476" y="2680058"/>
            <a:ext cx="3485697" cy="3449280"/>
          </a:xfrm>
          <a:custGeom>
            <a:avLst/>
            <a:gdLst>
              <a:gd name="connsiteX0" fmla="*/ 1780826 w 3485697"/>
              <a:gd name="connsiteY0" fmla="*/ 4 h 3449280"/>
              <a:gd name="connsiteX1" fmla="*/ 2262915 w 3485697"/>
              <a:gd name="connsiteY1" fmla="*/ 85106 h 3449280"/>
              <a:gd name="connsiteX2" fmla="*/ 2822020 w 3485697"/>
              <a:gd name="connsiteY2" fmla="*/ 309385 h 3449280"/>
              <a:gd name="connsiteX3" fmla="*/ 3298864 w 3485697"/>
              <a:gd name="connsiteY3" fmla="*/ 886395 h 3449280"/>
              <a:gd name="connsiteX4" fmla="*/ 3485697 w 3485697"/>
              <a:gd name="connsiteY4" fmla="*/ 1664671 h 3449280"/>
              <a:gd name="connsiteX5" fmla="*/ 3236818 w 3485697"/>
              <a:gd name="connsiteY5" fmla="*/ 2567279 h 3449280"/>
              <a:gd name="connsiteX6" fmla="*/ 2583250 w 3485697"/>
              <a:gd name="connsiteY6" fmla="*/ 3231528 h 3449280"/>
              <a:gd name="connsiteX7" fmla="*/ 1867288 w 3485697"/>
              <a:gd name="connsiteY7" fmla="*/ 3449280 h 3449280"/>
              <a:gd name="connsiteX8" fmla="*/ 1244742 w 3485697"/>
              <a:gd name="connsiteY8" fmla="*/ 3387114 h 3449280"/>
              <a:gd name="connsiteX9" fmla="*/ 746985 w 3485697"/>
              <a:gd name="connsiteY9" fmla="*/ 3169018 h 3449280"/>
              <a:gd name="connsiteX10" fmla="*/ 186833 w 3485697"/>
              <a:gd name="connsiteY10" fmla="*/ 2567279 h 3449280"/>
              <a:gd name="connsiteX11" fmla="*/ 0 w 3485697"/>
              <a:gd name="connsiteY11" fmla="*/ 1820258 h 3449280"/>
              <a:gd name="connsiteX12" fmla="*/ 62394 w 3485697"/>
              <a:gd name="connsiteY12" fmla="*/ 1290989 h 3449280"/>
              <a:gd name="connsiteX13" fmla="*/ 622545 w 3485697"/>
              <a:gd name="connsiteY13" fmla="*/ 325871 h 3449280"/>
              <a:gd name="connsiteX14" fmla="*/ 1585992 w 3485697"/>
              <a:gd name="connsiteY14" fmla="*/ 14697 h 3449280"/>
              <a:gd name="connsiteX15" fmla="*/ 1780826 w 3485697"/>
              <a:gd name="connsiteY15" fmla="*/ 4 h 3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5697" h="3449280">
                <a:moveTo>
                  <a:pt x="1780826" y="4"/>
                </a:moveTo>
                <a:cubicBezTo>
                  <a:pt x="1965933" y="-415"/>
                  <a:pt x="2123051" y="38482"/>
                  <a:pt x="2262915" y="85106"/>
                </a:cubicBezTo>
                <a:cubicBezTo>
                  <a:pt x="2449748" y="116361"/>
                  <a:pt x="2666210" y="247219"/>
                  <a:pt x="2822020" y="309385"/>
                </a:cubicBezTo>
                <a:cubicBezTo>
                  <a:pt x="3101922" y="496226"/>
                  <a:pt x="3205447" y="668299"/>
                  <a:pt x="3298864" y="886395"/>
                </a:cubicBezTo>
                <a:cubicBezTo>
                  <a:pt x="3423303" y="1104147"/>
                  <a:pt x="3485697" y="1384409"/>
                  <a:pt x="3485697" y="1664671"/>
                </a:cubicBezTo>
                <a:cubicBezTo>
                  <a:pt x="3485697" y="2007099"/>
                  <a:pt x="3392280" y="2287017"/>
                  <a:pt x="3236818" y="2567279"/>
                </a:cubicBezTo>
                <a:cubicBezTo>
                  <a:pt x="3112379" y="2847541"/>
                  <a:pt x="2863151" y="3065294"/>
                  <a:pt x="2583250" y="3231528"/>
                </a:cubicBezTo>
                <a:cubicBezTo>
                  <a:pt x="2334023" y="3387114"/>
                  <a:pt x="2116167" y="3449280"/>
                  <a:pt x="1867288" y="3449280"/>
                </a:cubicBezTo>
                <a:cubicBezTo>
                  <a:pt x="1649432" y="3449280"/>
                  <a:pt x="1431576" y="3418025"/>
                  <a:pt x="1244742" y="3387114"/>
                </a:cubicBezTo>
                <a:cubicBezTo>
                  <a:pt x="1026886" y="3324605"/>
                  <a:pt x="871424" y="3262439"/>
                  <a:pt x="746985" y="3169018"/>
                </a:cubicBezTo>
                <a:cubicBezTo>
                  <a:pt x="498106" y="2971873"/>
                  <a:pt x="311273" y="2785032"/>
                  <a:pt x="186833" y="2567279"/>
                </a:cubicBezTo>
                <a:cubicBezTo>
                  <a:pt x="62394" y="2318272"/>
                  <a:pt x="0" y="2069265"/>
                  <a:pt x="0" y="1820258"/>
                </a:cubicBezTo>
                <a:cubicBezTo>
                  <a:pt x="0" y="1633416"/>
                  <a:pt x="0" y="1477830"/>
                  <a:pt x="62394" y="1290989"/>
                </a:cubicBezTo>
                <a:cubicBezTo>
                  <a:pt x="155462" y="823885"/>
                  <a:pt x="342295" y="512712"/>
                  <a:pt x="622545" y="325871"/>
                </a:cubicBezTo>
                <a:cubicBezTo>
                  <a:pt x="902447" y="108118"/>
                  <a:pt x="1312713" y="54882"/>
                  <a:pt x="1585992" y="14697"/>
                </a:cubicBezTo>
                <a:cubicBezTo>
                  <a:pt x="1654312" y="4651"/>
                  <a:pt x="1719124" y="143"/>
                  <a:pt x="1780826" y="4"/>
                </a:cubicBezTo>
                <a:close/>
              </a:path>
            </a:pathLst>
          </a:custGeom>
        </p:spPr>
        <p:txBody>
          <a:bodyPr wrap="square">
            <a:noAutofit/>
          </a:bodyPr>
          <a:lstStyle/>
          <a:p>
            <a:r>
              <a:rPr lang="en-US" dirty="0"/>
              <a:t>Click icon to add picture</a:t>
            </a:r>
          </a:p>
        </p:txBody>
      </p:sp>
    </p:spTree>
    <p:extLst>
      <p:ext uri="{BB962C8B-B14F-4D97-AF65-F5344CB8AC3E}">
        <p14:creationId xmlns:p14="http://schemas.microsoft.com/office/powerpoint/2010/main" val="31448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62235CD-026E-4B65-A804-8C877A0C4F31}"/>
              </a:ext>
            </a:extLst>
          </p:cNvPr>
          <p:cNvSpPr>
            <a:spLocks noGrp="1"/>
          </p:cNvSpPr>
          <p:nvPr>
            <p:ph type="pic" sz="quarter" idx="12"/>
          </p:nvPr>
        </p:nvSpPr>
        <p:spPr>
          <a:xfrm>
            <a:off x="0" y="0"/>
            <a:ext cx="12192000" cy="6858000"/>
          </a:xfrm>
          <a:custGeom>
            <a:avLst/>
            <a:gdLst>
              <a:gd name="connsiteX0" fmla="*/ 5123702 w 12192000"/>
              <a:gd name="connsiteY0" fmla="*/ 0 h 6858000"/>
              <a:gd name="connsiteX1" fmla="*/ 12192000 w 12192000"/>
              <a:gd name="connsiteY1" fmla="*/ 0 h 6858000"/>
              <a:gd name="connsiteX2" fmla="*/ 12192000 w 12192000"/>
              <a:gd name="connsiteY2" fmla="*/ 6858000 h 6858000"/>
              <a:gd name="connsiteX3" fmla="*/ 4294649 w 12192000"/>
              <a:gd name="connsiteY3" fmla="*/ 6858000 h 6858000"/>
              <a:gd name="connsiteX4" fmla="*/ 4543103 w 12192000"/>
              <a:gd name="connsiteY4" fmla="*/ 6794309 h 6858000"/>
              <a:gd name="connsiteX5" fmla="*/ 5784508 w 12192000"/>
              <a:gd name="connsiteY5" fmla="*/ 6102159 h 6858000"/>
              <a:gd name="connsiteX6" fmla="*/ 7044313 w 12192000"/>
              <a:gd name="connsiteY6" fmla="*/ 3583629 h 6858000"/>
              <a:gd name="connsiteX7" fmla="*/ 6748215 w 12192000"/>
              <a:gd name="connsiteY7" fmla="*/ 1870260 h 6858000"/>
              <a:gd name="connsiteX8" fmla="*/ 5569893 w 12192000"/>
              <a:gd name="connsiteY8" fmla="*/ 265913 h 6858000"/>
              <a:gd name="connsiteX9" fmla="*/ 5336837 w 12192000"/>
              <a:gd name="connsiteY9" fmla="*/ 117758 h 6858000"/>
              <a:gd name="connsiteX10" fmla="*/ 0 w 12192000"/>
              <a:gd name="connsiteY10" fmla="*/ 0 h 6858000"/>
              <a:gd name="connsiteX11" fmla="*/ 1478233 w 12192000"/>
              <a:gd name="connsiteY11" fmla="*/ 0 h 6858000"/>
              <a:gd name="connsiteX12" fmla="*/ 1376868 w 12192000"/>
              <a:gd name="connsiteY12" fmla="*/ 53544 h 6858000"/>
              <a:gd name="connsiteX13" fmla="*/ 763225 w 12192000"/>
              <a:gd name="connsiteY13" fmla="*/ 435512 h 6858000"/>
              <a:gd name="connsiteX14" fmla="*/ 3659 w 12192000"/>
              <a:gd name="connsiteY14" fmla="*/ 1575960 h 6858000"/>
              <a:gd name="connsiteX15" fmla="*/ 1 w 12192000"/>
              <a:gd name="connsiteY15" fmla="*/ 1586010 h 6858000"/>
              <a:gd name="connsiteX16" fmla="*/ 1 w 12192000"/>
              <a:gd name="connsiteY16" fmla="*/ 4992019 h 6858000"/>
              <a:gd name="connsiteX17" fmla="*/ 43793 w 12192000"/>
              <a:gd name="connsiteY17" fmla="*/ 5068808 h 6858000"/>
              <a:gd name="connsiteX18" fmla="*/ 508319 w 12192000"/>
              <a:gd name="connsiteY18" fmla="*/ 5721038 h 6858000"/>
              <a:gd name="connsiteX19" fmla="*/ 1561497 w 12192000"/>
              <a:gd name="connsiteY19" fmla="*/ 6516913 h 6858000"/>
              <a:gd name="connsiteX20" fmla="*/ 2199909 w 12192000"/>
              <a:gd name="connsiteY20" fmla="*/ 6808527 h 6858000"/>
              <a:gd name="connsiteX21" fmla="*/ 2401902 w 12192000"/>
              <a:gd name="connsiteY21" fmla="*/ 6858000 h 6858000"/>
              <a:gd name="connsiteX22" fmla="*/ 0 w 12192000"/>
              <a:gd name="connsiteY2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6858000">
                <a:moveTo>
                  <a:pt x="5123702" y="0"/>
                </a:moveTo>
                <a:lnTo>
                  <a:pt x="12192000" y="0"/>
                </a:lnTo>
                <a:lnTo>
                  <a:pt x="12192000" y="6858000"/>
                </a:lnTo>
                <a:lnTo>
                  <a:pt x="4294649" y="6858000"/>
                </a:lnTo>
                <a:lnTo>
                  <a:pt x="4543103" y="6794309"/>
                </a:lnTo>
                <a:cubicBezTo>
                  <a:pt x="5014473" y="6649034"/>
                  <a:pt x="5429526" y="6399659"/>
                  <a:pt x="5784508" y="6102159"/>
                </a:cubicBezTo>
                <a:cubicBezTo>
                  <a:pt x="6353535" y="5625104"/>
                  <a:pt x="6883605" y="4288680"/>
                  <a:pt x="7044313" y="3583629"/>
                </a:cubicBezTo>
                <a:cubicBezTo>
                  <a:pt x="7205014" y="2877517"/>
                  <a:pt x="6993682" y="2422592"/>
                  <a:pt x="6748215" y="1870260"/>
                </a:cubicBezTo>
                <a:cubicBezTo>
                  <a:pt x="6502213" y="1317394"/>
                  <a:pt x="5738966" y="373824"/>
                  <a:pt x="5569893" y="265913"/>
                </a:cubicBezTo>
                <a:cubicBezTo>
                  <a:pt x="5497000" y="216088"/>
                  <a:pt x="5419065" y="166493"/>
                  <a:pt x="5336837" y="117758"/>
                </a:cubicBezTo>
                <a:close/>
                <a:moveTo>
                  <a:pt x="0" y="0"/>
                </a:moveTo>
                <a:lnTo>
                  <a:pt x="1478233" y="0"/>
                </a:lnTo>
                <a:lnTo>
                  <a:pt x="1376868" y="53544"/>
                </a:lnTo>
                <a:cubicBezTo>
                  <a:pt x="1049753" y="231096"/>
                  <a:pt x="809295" y="389442"/>
                  <a:pt x="763225" y="435512"/>
                </a:cubicBezTo>
                <a:cubicBezTo>
                  <a:pt x="427428" y="771309"/>
                  <a:pt x="175347" y="1155399"/>
                  <a:pt x="3659" y="1575960"/>
                </a:cubicBezTo>
                <a:lnTo>
                  <a:pt x="1" y="1586010"/>
                </a:lnTo>
                <a:lnTo>
                  <a:pt x="1" y="4992019"/>
                </a:lnTo>
                <a:lnTo>
                  <a:pt x="43793" y="5068808"/>
                </a:lnTo>
                <a:cubicBezTo>
                  <a:pt x="199310" y="5325558"/>
                  <a:pt x="370402" y="5550958"/>
                  <a:pt x="508319" y="5721038"/>
                </a:cubicBezTo>
                <a:cubicBezTo>
                  <a:pt x="784154" y="6061198"/>
                  <a:pt x="1210792" y="6251624"/>
                  <a:pt x="1561497" y="6516913"/>
                </a:cubicBezTo>
                <a:cubicBezTo>
                  <a:pt x="1757316" y="6643529"/>
                  <a:pt x="1966063" y="6739921"/>
                  <a:pt x="2199909" y="6808527"/>
                </a:cubicBezTo>
                <a:lnTo>
                  <a:pt x="2401902" y="6858000"/>
                </a:lnTo>
                <a:lnTo>
                  <a:pt x="0" y="6858000"/>
                </a:lnTo>
                <a:close/>
              </a:path>
            </a:pathLst>
          </a:custGeom>
        </p:spPr>
        <p:txBody>
          <a:bodyPr wrap="square">
            <a:noAutofit/>
          </a:bodyPr>
          <a:lstStyle/>
          <a:p>
            <a:r>
              <a:rPr lang="en-US" dirty="0"/>
              <a:t>Click icon to add picture</a:t>
            </a:r>
          </a:p>
        </p:txBody>
      </p:sp>
      <p:sp>
        <p:nvSpPr>
          <p:cNvPr id="2" name="Title 1">
            <a:extLst>
              <a:ext uri="{FF2B5EF4-FFF2-40B4-BE49-F238E27FC236}">
                <a16:creationId xmlns:a16="http://schemas.microsoft.com/office/drawing/2014/main" id="{EDE0715F-E7F9-4984-81DF-4367F383FAF9}"/>
              </a:ext>
            </a:extLst>
          </p:cNvPr>
          <p:cNvSpPr>
            <a:spLocks noGrp="1"/>
          </p:cNvSpPr>
          <p:nvPr>
            <p:ph type="title"/>
          </p:nvPr>
        </p:nvSpPr>
        <p:spPr>
          <a:xfrm>
            <a:off x="720724" y="1579842"/>
            <a:ext cx="5014913" cy="2039662"/>
          </a:xfrm>
        </p:spPr>
        <p:txBody>
          <a:bodyPr anchor="b">
            <a:normAutofit/>
          </a:bodyPr>
          <a:lstStyle>
            <a:lvl1pPr algn="ctr">
              <a:defRPr sz="5400"/>
            </a:lvl1pPr>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B584F01D-202E-467D-909E-95AC750B1184}"/>
              </a:ext>
            </a:extLst>
          </p:cNvPr>
          <p:cNvSpPr>
            <a:spLocks noGrp="1"/>
          </p:cNvSpPr>
          <p:nvPr>
            <p:ph type="body" sz="quarter" idx="11"/>
          </p:nvPr>
        </p:nvSpPr>
        <p:spPr>
          <a:xfrm>
            <a:off x="720725" y="3818283"/>
            <a:ext cx="5014913" cy="1201737"/>
          </a:xfrm>
        </p:spPr>
        <p:txBody>
          <a:bodyPr>
            <a:normAutofit/>
          </a:bodyPr>
          <a:lstStyle>
            <a:lvl1pPr algn="ctr">
              <a:buNone/>
              <a:defRPr sz="2400"/>
            </a:lvl1pPr>
            <a:lvl2pPr>
              <a:buNone/>
              <a:defRPr/>
            </a:lvl2pPr>
            <a:lvl3pPr>
              <a:buNone/>
              <a:defRPr/>
            </a:lvl3pPr>
            <a:lvl4pPr>
              <a:buNone/>
              <a:defRPr/>
            </a:lvl4pPr>
            <a:lvl5pPr>
              <a:buNone/>
              <a:defRPr/>
            </a:lvl5pPr>
          </a:lstStyle>
          <a:p>
            <a:pPr lvl="0"/>
            <a:r>
              <a:rPr lang="en-US"/>
              <a:t>Click to edit Master text styles</a:t>
            </a:r>
          </a:p>
        </p:txBody>
      </p:sp>
      <p:sp useBgFill="1">
        <p:nvSpPr>
          <p:cNvPr id="8" name="Freeform: Shape 7">
            <a:extLst>
              <a:ext uri="{FF2B5EF4-FFF2-40B4-BE49-F238E27FC236}">
                <a16:creationId xmlns:a16="http://schemas.microsoft.com/office/drawing/2014/main" id="{38CCBCF1-1C42-4C63-91FF-3E2B5C61C584}"/>
              </a:ext>
              <a:ext uri="{C183D7F6-B498-43B3-948B-1728B52AA6E4}">
                <adec:decorative xmlns:adec="http://schemas.microsoft.com/office/drawing/2017/decorative" val="1"/>
              </a:ext>
            </a:extLst>
          </p:cNvPr>
          <p:cNvSpPr/>
          <p:nvPr userDrawn="1"/>
        </p:nvSpPr>
        <p:spPr>
          <a:xfrm>
            <a:off x="1" y="0"/>
            <a:ext cx="7100407" cy="6858000"/>
          </a:xfrm>
          <a:custGeom>
            <a:avLst/>
            <a:gdLst>
              <a:gd name="connsiteX0" fmla="*/ 1478232 w 7100407"/>
              <a:gd name="connsiteY0" fmla="*/ 0 h 6858000"/>
              <a:gd name="connsiteX1" fmla="*/ 5123701 w 7100407"/>
              <a:gd name="connsiteY1" fmla="*/ 0 h 6858000"/>
              <a:gd name="connsiteX2" fmla="*/ 5336836 w 7100407"/>
              <a:gd name="connsiteY2" fmla="*/ 117758 h 6858000"/>
              <a:gd name="connsiteX3" fmla="*/ 5569892 w 7100407"/>
              <a:gd name="connsiteY3" fmla="*/ 265913 h 6858000"/>
              <a:gd name="connsiteX4" fmla="*/ 6748214 w 7100407"/>
              <a:gd name="connsiteY4" fmla="*/ 1870260 h 6858000"/>
              <a:gd name="connsiteX5" fmla="*/ 7044312 w 7100407"/>
              <a:gd name="connsiteY5" fmla="*/ 3583629 h 6858000"/>
              <a:gd name="connsiteX6" fmla="*/ 5784507 w 7100407"/>
              <a:gd name="connsiteY6" fmla="*/ 6102159 h 6858000"/>
              <a:gd name="connsiteX7" fmla="*/ 4543102 w 7100407"/>
              <a:gd name="connsiteY7" fmla="*/ 6794309 h 6858000"/>
              <a:gd name="connsiteX8" fmla="*/ 4294648 w 7100407"/>
              <a:gd name="connsiteY8" fmla="*/ 6858000 h 6858000"/>
              <a:gd name="connsiteX9" fmla="*/ 2401901 w 7100407"/>
              <a:gd name="connsiteY9" fmla="*/ 6858000 h 6858000"/>
              <a:gd name="connsiteX10" fmla="*/ 2199908 w 7100407"/>
              <a:gd name="connsiteY10" fmla="*/ 6808527 h 6858000"/>
              <a:gd name="connsiteX11" fmla="*/ 1561496 w 7100407"/>
              <a:gd name="connsiteY11" fmla="*/ 6516913 h 6858000"/>
              <a:gd name="connsiteX12" fmla="*/ 508318 w 7100407"/>
              <a:gd name="connsiteY12" fmla="*/ 5721038 h 6858000"/>
              <a:gd name="connsiteX13" fmla="*/ 43792 w 7100407"/>
              <a:gd name="connsiteY13" fmla="*/ 5068808 h 6858000"/>
              <a:gd name="connsiteX14" fmla="*/ 0 w 7100407"/>
              <a:gd name="connsiteY14" fmla="*/ 4992019 h 6858000"/>
              <a:gd name="connsiteX15" fmla="*/ 0 w 7100407"/>
              <a:gd name="connsiteY15" fmla="*/ 1586010 h 6858000"/>
              <a:gd name="connsiteX16" fmla="*/ 3658 w 7100407"/>
              <a:gd name="connsiteY16" fmla="*/ 1575960 h 6858000"/>
              <a:gd name="connsiteX17" fmla="*/ 763224 w 7100407"/>
              <a:gd name="connsiteY17" fmla="*/ 435512 h 6858000"/>
              <a:gd name="connsiteX18" fmla="*/ 1376867 w 7100407"/>
              <a:gd name="connsiteY18" fmla="*/ 535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00407" h="6858000">
                <a:moveTo>
                  <a:pt x="1478232" y="0"/>
                </a:moveTo>
                <a:lnTo>
                  <a:pt x="5123701" y="0"/>
                </a:lnTo>
                <a:lnTo>
                  <a:pt x="5336836" y="117758"/>
                </a:lnTo>
                <a:cubicBezTo>
                  <a:pt x="5419064" y="166493"/>
                  <a:pt x="5496999" y="216088"/>
                  <a:pt x="5569892" y="265913"/>
                </a:cubicBezTo>
                <a:cubicBezTo>
                  <a:pt x="5738965" y="373824"/>
                  <a:pt x="6502212" y="1317394"/>
                  <a:pt x="6748214" y="1870260"/>
                </a:cubicBezTo>
                <a:cubicBezTo>
                  <a:pt x="6993681" y="2422592"/>
                  <a:pt x="7205013" y="2877517"/>
                  <a:pt x="7044312" y="3583629"/>
                </a:cubicBezTo>
                <a:cubicBezTo>
                  <a:pt x="6883604" y="4288680"/>
                  <a:pt x="6353534" y="5625104"/>
                  <a:pt x="5784507" y="6102159"/>
                </a:cubicBezTo>
                <a:cubicBezTo>
                  <a:pt x="5429525" y="6399659"/>
                  <a:pt x="5014472" y="6649034"/>
                  <a:pt x="4543102" y="6794309"/>
                </a:cubicBezTo>
                <a:lnTo>
                  <a:pt x="4294648" y="6858000"/>
                </a:lnTo>
                <a:lnTo>
                  <a:pt x="2401901" y="6858000"/>
                </a:lnTo>
                <a:lnTo>
                  <a:pt x="2199908" y="6808527"/>
                </a:lnTo>
                <a:cubicBezTo>
                  <a:pt x="1966062" y="6739921"/>
                  <a:pt x="1757315" y="6643529"/>
                  <a:pt x="1561496" y="6516913"/>
                </a:cubicBezTo>
                <a:cubicBezTo>
                  <a:pt x="1210791" y="6251624"/>
                  <a:pt x="784153" y="6061198"/>
                  <a:pt x="508318" y="5721038"/>
                </a:cubicBezTo>
                <a:cubicBezTo>
                  <a:pt x="370401" y="5550958"/>
                  <a:pt x="199309" y="5325558"/>
                  <a:pt x="43792" y="5068808"/>
                </a:cubicBezTo>
                <a:lnTo>
                  <a:pt x="0" y="4992019"/>
                </a:lnTo>
                <a:lnTo>
                  <a:pt x="0" y="1586010"/>
                </a:lnTo>
                <a:lnTo>
                  <a:pt x="3658" y="1575960"/>
                </a:lnTo>
                <a:cubicBezTo>
                  <a:pt x="175346" y="1155399"/>
                  <a:pt x="427427" y="771309"/>
                  <a:pt x="763224" y="435512"/>
                </a:cubicBezTo>
                <a:cubicBezTo>
                  <a:pt x="809294" y="389442"/>
                  <a:pt x="1049752" y="231096"/>
                  <a:pt x="1376867" y="53544"/>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089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Shape 9">
            <a:extLst>
              <a:ext uri="{FF2B5EF4-FFF2-40B4-BE49-F238E27FC236}">
                <a16:creationId xmlns:a16="http://schemas.microsoft.com/office/drawing/2014/main" id="{A93207D5-9CB9-447C-B7D6-0F4CE47F0F32}"/>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Date Placeholder 6">
            <a:extLst>
              <a:ext uri="{FF2B5EF4-FFF2-40B4-BE49-F238E27FC236}">
                <a16:creationId xmlns:a16="http://schemas.microsoft.com/office/drawing/2014/main" id="{34DE2ADF-7550-4E57-A8CB-EC53AC0A0798}"/>
              </a:ext>
            </a:extLst>
          </p:cNvPr>
          <p:cNvSpPr>
            <a:spLocks noGrp="1"/>
          </p:cNvSpPr>
          <p:nvPr>
            <p:ph type="dt" sz="half" idx="10"/>
          </p:nvPr>
        </p:nvSpPr>
        <p:spPr/>
        <p:txBody>
          <a:bodyPr/>
          <a:lstStyle/>
          <a:p>
            <a:r>
              <a:rPr lang="en-US" dirty="0"/>
              <a:t>Sunday, January 31, 20XX</a:t>
            </a:r>
          </a:p>
        </p:txBody>
      </p:sp>
      <p:sp>
        <p:nvSpPr>
          <p:cNvPr id="8" name="Footer Placeholder 7">
            <a:extLst>
              <a:ext uri="{FF2B5EF4-FFF2-40B4-BE49-F238E27FC236}">
                <a16:creationId xmlns:a16="http://schemas.microsoft.com/office/drawing/2014/main" id="{74617D2E-8DED-4400-8E86-4FC2EB7FB633}"/>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B206A86-FA64-4378-BF55-5E12CC4A9EB9}"/>
              </a:ext>
            </a:extLst>
          </p:cNvPr>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7007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meline/Chart/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42EB-9E0B-49F7-8E10-36B571EA463C}"/>
              </a:ext>
            </a:extLst>
          </p:cNvPr>
          <p:cNvSpPr>
            <a:spLocks noGrp="1"/>
          </p:cNvSpPr>
          <p:nvPr>
            <p:ph type="title"/>
          </p:nvPr>
        </p:nvSpPr>
        <p:spPr>
          <a:xfrm>
            <a:off x="720000" y="619200"/>
            <a:ext cx="10728322" cy="788666"/>
          </a:xfrm>
        </p:spPr>
        <p:txBody>
          <a:bodyPr anchor="ctr"/>
          <a:lstStyle>
            <a:lvl1pPr algn="ctr">
              <a:defRPr/>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745DFF49-F0B6-4108-84E7-A232D5C93F6D}"/>
              </a:ext>
              <a:ext uri="{C183D7F6-B498-43B3-948B-1728B52AA6E4}">
                <adec:decorative xmlns:adec="http://schemas.microsoft.com/office/drawing/2017/decorative" val="1"/>
              </a:ext>
            </a:extLst>
          </p:cNvPr>
          <p:cNvGrpSpPr/>
          <p:nvPr userDrawn="1"/>
        </p:nvGrpSpPr>
        <p:grpSpPr>
          <a:xfrm>
            <a:off x="389400" y="406270"/>
            <a:ext cx="684878" cy="1449344"/>
            <a:chOff x="643527" y="1187494"/>
            <a:chExt cx="1434178" cy="3035022"/>
          </a:xfrm>
        </p:grpSpPr>
        <p:sp>
          <p:nvSpPr>
            <p:cNvPr id="7" name="Freeform 78">
              <a:extLst>
                <a:ext uri="{FF2B5EF4-FFF2-40B4-BE49-F238E27FC236}">
                  <a16:creationId xmlns:a16="http://schemas.microsoft.com/office/drawing/2014/main" id="{26429D18-1F25-4DC1-AA62-9756BB4893A5}"/>
                </a:ext>
              </a:extLst>
            </p:cNvPr>
            <p:cNvSpPr>
              <a:spLocks/>
            </p:cNvSpPr>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8" name="Freeform 79">
              <a:extLst>
                <a:ext uri="{FF2B5EF4-FFF2-40B4-BE49-F238E27FC236}">
                  <a16:creationId xmlns:a16="http://schemas.microsoft.com/office/drawing/2014/main" id="{2F8190FD-FA1E-45E0-92AF-2477E4DA55AA}"/>
                </a:ext>
              </a:extLst>
            </p:cNvPr>
            <p:cNvSpPr>
              <a:spLocks/>
            </p:cNvSpPr>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9" name="Freeform 85">
              <a:extLst>
                <a:ext uri="{FF2B5EF4-FFF2-40B4-BE49-F238E27FC236}">
                  <a16:creationId xmlns:a16="http://schemas.microsoft.com/office/drawing/2014/main" id="{68978028-4C22-4D83-8C18-F33CD82D3520}"/>
                </a:ext>
              </a:extLst>
            </p:cNvPr>
            <p:cNvSpPr>
              <a:spLocks/>
            </p:cNvSpPr>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pSp>
        <p:nvGrpSpPr>
          <p:cNvPr id="10" name="Group 9">
            <a:extLst>
              <a:ext uri="{FF2B5EF4-FFF2-40B4-BE49-F238E27FC236}">
                <a16:creationId xmlns:a16="http://schemas.microsoft.com/office/drawing/2014/main" id="{72B55D6E-6E16-48FC-A299-E4396F6ECE60}"/>
              </a:ext>
              <a:ext uri="{C183D7F6-B498-43B3-948B-1728B52AA6E4}">
                <adec:decorative xmlns:adec="http://schemas.microsoft.com/office/drawing/2017/decorative" val="1"/>
              </a:ext>
            </a:extLst>
          </p:cNvPr>
          <p:cNvGrpSpPr/>
          <p:nvPr userDrawn="1"/>
        </p:nvGrpSpPr>
        <p:grpSpPr>
          <a:xfrm>
            <a:off x="11025211" y="268795"/>
            <a:ext cx="632305" cy="1606552"/>
            <a:chOff x="10224385" y="954724"/>
            <a:chExt cx="1324087" cy="3364228"/>
          </a:xfrm>
        </p:grpSpPr>
        <p:sp>
          <p:nvSpPr>
            <p:cNvPr id="11" name="Freeform 80">
              <a:extLst>
                <a:ext uri="{FF2B5EF4-FFF2-40B4-BE49-F238E27FC236}">
                  <a16:creationId xmlns:a16="http://schemas.microsoft.com/office/drawing/2014/main" id="{049B3391-07C4-4691-9541-15597E0AD373}"/>
                </a:ext>
              </a:extLst>
            </p:cNvPr>
            <p:cNvSpPr>
              <a:spLocks/>
            </p:cNvSpPr>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2" name="Freeform 84">
              <a:extLst>
                <a:ext uri="{FF2B5EF4-FFF2-40B4-BE49-F238E27FC236}">
                  <a16:creationId xmlns:a16="http://schemas.microsoft.com/office/drawing/2014/main" id="{48C4D1B0-7C6A-430D-AE7E-358BE4288FB2}"/>
                </a:ext>
              </a:extLst>
            </p:cNvPr>
            <p:cNvSpPr>
              <a:spLocks/>
            </p:cNvSpPr>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3" name="Freeform 87">
              <a:extLst>
                <a:ext uri="{FF2B5EF4-FFF2-40B4-BE49-F238E27FC236}">
                  <a16:creationId xmlns:a16="http://schemas.microsoft.com/office/drawing/2014/main" id="{4B16BFE5-BF16-4086-B18B-F01774CAD03D}"/>
                </a:ext>
              </a:extLst>
            </p:cNvPr>
            <p:cNvSpPr>
              <a:spLocks/>
            </p:cNvSpPr>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6" name="Content Placeholder 15">
            <a:extLst>
              <a:ext uri="{FF2B5EF4-FFF2-40B4-BE49-F238E27FC236}">
                <a16:creationId xmlns:a16="http://schemas.microsoft.com/office/drawing/2014/main" id="{4D52E10E-90D0-4871-B821-A722EECDF74D}"/>
              </a:ext>
            </a:extLst>
          </p:cNvPr>
          <p:cNvSpPr>
            <a:spLocks noGrp="1"/>
          </p:cNvSpPr>
          <p:nvPr>
            <p:ph sz="quarter" idx="13"/>
          </p:nvPr>
        </p:nvSpPr>
        <p:spPr>
          <a:xfrm>
            <a:off x="774133" y="2385982"/>
            <a:ext cx="10643735" cy="324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a:extLst>
              <a:ext uri="{FF2B5EF4-FFF2-40B4-BE49-F238E27FC236}">
                <a16:creationId xmlns:a16="http://schemas.microsoft.com/office/drawing/2014/main" id="{E9328E85-B332-4169-836E-DE954137E10D}"/>
              </a:ext>
            </a:extLst>
          </p:cNvPr>
          <p:cNvSpPr>
            <a:spLocks noGrp="1"/>
          </p:cNvSpPr>
          <p:nvPr>
            <p:ph type="dt" sz="half" idx="14"/>
          </p:nvPr>
        </p:nvSpPr>
        <p:spPr/>
        <p:txBody>
          <a:bodyPr/>
          <a:lstStyle/>
          <a:p>
            <a:r>
              <a:rPr lang="en-US" dirty="0"/>
              <a:t>Sunday, January 31, 20XX</a:t>
            </a:r>
          </a:p>
        </p:txBody>
      </p:sp>
      <p:sp>
        <p:nvSpPr>
          <p:cNvPr id="15" name="Footer Placeholder 14">
            <a:extLst>
              <a:ext uri="{FF2B5EF4-FFF2-40B4-BE49-F238E27FC236}">
                <a16:creationId xmlns:a16="http://schemas.microsoft.com/office/drawing/2014/main" id="{C813C9F2-771F-4066-9E78-F47A0C0ACC69}"/>
              </a:ext>
            </a:extLst>
          </p:cNvPr>
          <p:cNvSpPr>
            <a:spLocks noGrp="1"/>
          </p:cNvSpPr>
          <p:nvPr>
            <p:ph type="ftr" sz="quarter" idx="15"/>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B0EA2B99-A7F9-4A91-89D1-A7B1B15982EA}"/>
              </a:ext>
            </a:extLst>
          </p:cNvPr>
          <p:cNvSpPr>
            <a:spLocks noGrp="1"/>
          </p:cNvSpPr>
          <p:nvPr>
            <p:ph type="sldNum" sz="quarter" idx="16"/>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6790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BDD2C61-C6B3-4886-A27C-B61C62974FBD}"/>
              </a:ext>
            </a:extLst>
          </p:cNvPr>
          <p:cNvSpPr>
            <a:spLocks noGrp="1"/>
          </p:cNvSpPr>
          <p:nvPr>
            <p:ph type="pic" sz="quarter" idx="11"/>
          </p:nvPr>
        </p:nvSpPr>
        <p:spPr>
          <a:xfrm>
            <a:off x="0" y="1"/>
            <a:ext cx="4817996" cy="6858001"/>
          </a:xfrm>
          <a:custGeom>
            <a:avLst/>
            <a:gdLst>
              <a:gd name="connsiteX0" fmla="*/ 0 w 4817996"/>
              <a:gd name="connsiteY0" fmla="*/ 0 h 6858001"/>
              <a:gd name="connsiteX1" fmla="*/ 4455466 w 4817996"/>
              <a:gd name="connsiteY1" fmla="*/ 0 h 6858001"/>
              <a:gd name="connsiteX2" fmla="*/ 4203348 w 4817996"/>
              <a:gd name="connsiteY2" fmla="*/ 98577 h 6858001"/>
              <a:gd name="connsiteX3" fmla="*/ 3717157 w 4817996"/>
              <a:gd name="connsiteY3" fmla="*/ 385307 h 6858001"/>
              <a:gd name="connsiteX4" fmla="*/ 2532107 w 4817996"/>
              <a:gd name="connsiteY4" fmla="*/ 1957426 h 6858001"/>
              <a:gd name="connsiteX5" fmla="*/ 2331242 w 4817996"/>
              <a:gd name="connsiteY5" fmla="*/ 3153405 h 6858001"/>
              <a:gd name="connsiteX6" fmla="*/ 2338687 w 4817996"/>
              <a:gd name="connsiteY6" fmla="*/ 3309256 h 6858001"/>
              <a:gd name="connsiteX7" fmla="*/ 2344494 w 4817996"/>
              <a:gd name="connsiteY7" fmla="*/ 3309256 h 6858001"/>
              <a:gd name="connsiteX8" fmla="*/ 2350370 w 4817996"/>
              <a:gd name="connsiteY8" fmla="*/ 3436629 h 6858001"/>
              <a:gd name="connsiteX9" fmla="*/ 2752145 w 4817996"/>
              <a:gd name="connsiteY9" fmla="*/ 5098005 h 6858001"/>
              <a:gd name="connsiteX10" fmla="*/ 3955219 w 4817996"/>
              <a:gd name="connsiteY10" fmla="*/ 6437308 h 6858001"/>
              <a:gd name="connsiteX11" fmla="*/ 4698058 w 4817996"/>
              <a:gd name="connsiteY11" fmla="*/ 6817628 h 6858001"/>
              <a:gd name="connsiteX12" fmla="*/ 4817996 w 4817996"/>
              <a:gd name="connsiteY12" fmla="*/ 6858001 h 6858001"/>
              <a:gd name="connsiteX13" fmla="*/ 1 w 4817996"/>
              <a:gd name="connsiteY13" fmla="*/ 6858001 h 6858001"/>
              <a:gd name="connsiteX14" fmla="*/ 1 w 4817996"/>
              <a:gd name="connsiteY14" fmla="*/ 3430801 h 6858001"/>
              <a:gd name="connsiteX15" fmla="*/ 0 w 4817996"/>
              <a:gd name="connsiteY15" fmla="*/ 34308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17996" h="6858001">
                <a:moveTo>
                  <a:pt x="0" y="0"/>
                </a:moveTo>
                <a:lnTo>
                  <a:pt x="4455466" y="0"/>
                </a:lnTo>
                <a:lnTo>
                  <a:pt x="4203348" y="98577"/>
                </a:lnTo>
                <a:cubicBezTo>
                  <a:pt x="4032147" y="174775"/>
                  <a:pt x="3867541" y="268390"/>
                  <a:pt x="3717157" y="385307"/>
                </a:cubicBezTo>
                <a:cubicBezTo>
                  <a:pt x="3209493" y="685318"/>
                  <a:pt x="2760405" y="1430200"/>
                  <a:pt x="2532107" y="1957426"/>
                </a:cubicBezTo>
                <a:cubicBezTo>
                  <a:pt x="2361446" y="2353398"/>
                  <a:pt x="2323850" y="2753091"/>
                  <a:pt x="2331242" y="3153405"/>
                </a:cubicBezTo>
                <a:lnTo>
                  <a:pt x="2338687" y="3309256"/>
                </a:lnTo>
                <a:lnTo>
                  <a:pt x="2344494" y="3309256"/>
                </a:lnTo>
                <a:lnTo>
                  <a:pt x="2350370" y="3436629"/>
                </a:lnTo>
                <a:cubicBezTo>
                  <a:pt x="2387168" y="3989406"/>
                  <a:pt x="2484045" y="4543706"/>
                  <a:pt x="2752145" y="5098005"/>
                </a:cubicBezTo>
                <a:cubicBezTo>
                  <a:pt x="3019495" y="5583017"/>
                  <a:pt x="3420520" y="5997980"/>
                  <a:pt x="3955219" y="6437308"/>
                </a:cubicBezTo>
                <a:cubicBezTo>
                  <a:pt x="4155731" y="6593206"/>
                  <a:pt x="4393840" y="6710127"/>
                  <a:pt x="4698058" y="6817628"/>
                </a:cubicBezTo>
                <a:lnTo>
                  <a:pt x="4817996" y="6858001"/>
                </a:lnTo>
                <a:lnTo>
                  <a:pt x="1" y="6858001"/>
                </a:lnTo>
                <a:lnTo>
                  <a:pt x="1" y="3430801"/>
                </a:lnTo>
                <a:lnTo>
                  <a:pt x="0" y="3430801"/>
                </a:lnTo>
                <a:close/>
              </a:path>
            </a:pathLst>
          </a:custGeom>
        </p:spPr>
        <p:txBody>
          <a:bodyPr wrap="square">
            <a:noAutofit/>
          </a:bodyPr>
          <a:lstStyle/>
          <a:p>
            <a:r>
              <a:rPr lang="en-US" dirty="0"/>
              <a:t>Click icon to add picture</a:t>
            </a:r>
          </a:p>
        </p:txBody>
      </p:sp>
      <p:sp>
        <p:nvSpPr>
          <p:cNvPr id="15" name="Picture Placeholder 14">
            <a:extLst>
              <a:ext uri="{FF2B5EF4-FFF2-40B4-BE49-F238E27FC236}">
                <a16:creationId xmlns:a16="http://schemas.microsoft.com/office/drawing/2014/main" id="{9CE00F47-2241-4615-AFC0-D2FC201469EB}"/>
              </a:ext>
            </a:extLst>
          </p:cNvPr>
          <p:cNvSpPr>
            <a:spLocks noGrp="1"/>
          </p:cNvSpPr>
          <p:nvPr>
            <p:ph type="pic" sz="quarter" idx="12"/>
          </p:nvPr>
        </p:nvSpPr>
        <p:spPr>
          <a:xfrm>
            <a:off x="7374705" y="-3"/>
            <a:ext cx="4817297" cy="6858001"/>
          </a:xfrm>
          <a:custGeom>
            <a:avLst/>
            <a:gdLst>
              <a:gd name="connsiteX0" fmla="*/ 347148 w 4817297"/>
              <a:gd name="connsiteY0" fmla="*/ 0 h 6858001"/>
              <a:gd name="connsiteX1" fmla="*/ 4817296 w 4817297"/>
              <a:gd name="connsiteY1" fmla="*/ 0 h 6858001"/>
              <a:gd name="connsiteX2" fmla="*/ 4817296 w 4817297"/>
              <a:gd name="connsiteY2" fmla="*/ 3430803 h 6858001"/>
              <a:gd name="connsiteX3" fmla="*/ 4817297 w 4817297"/>
              <a:gd name="connsiteY3" fmla="*/ 3430803 h 6858001"/>
              <a:gd name="connsiteX4" fmla="*/ 4817297 w 4817297"/>
              <a:gd name="connsiteY4" fmla="*/ 6858001 h 6858001"/>
              <a:gd name="connsiteX5" fmla="*/ 0 w 4817297"/>
              <a:gd name="connsiteY5" fmla="*/ 6858001 h 6858001"/>
              <a:gd name="connsiteX6" fmla="*/ 135795 w 4817297"/>
              <a:gd name="connsiteY6" fmla="*/ 6800192 h 6858001"/>
              <a:gd name="connsiteX7" fmla="*/ 526928 w 4817297"/>
              <a:gd name="connsiteY7" fmla="*/ 6585547 h 6858001"/>
              <a:gd name="connsiteX8" fmla="*/ 1931265 w 4817297"/>
              <a:gd name="connsiteY8" fmla="*/ 5158286 h 6858001"/>
              <a:gd name="connsiteX9" fmla="*/ 2456696 w 4817297"/>
              <a:gd name="connsiteY9" fmla="*/ 3488484 h 6858001"/>
              <a:gd name="connsiteX10" fmla="*/ 2458676 w 4817297"/>
              <a:gd name="connsiteY10" fmla="*/ 3430803 h 6858001"/>
              <a:gd name="connsiteX11" fmla="*/ 2462239 w 4817297"/>
              <a:gd name="connsiteY11" fmla="*/ 3430803 h 6858001"/>
              <a:gd name="connsiteX12" fmla="*/ 2465963 w 4817297"/>
              <a:gd name="connsiteY12" fmla="*/ 3318938 h 6858001"/>
              <a:gd name="connsiteX13" fmla="*/ 2064188 w 4817297"/>
              <a:gd name="connsiteY13" fmla="*/ 1595395 h 6858001"/>
              <a:gd name="connsiteX14" fmla="*/ 794276 w 4817297"/>
              <a:gd name="connsiteY14" fmla="*/ 215347 h 6858001"/>
              <a:gd name="connsiteX15" fmla="*/ 546722 w 4817297"/>
              <a:gd name="connsiteY15" fmla="*/ 1000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17297" h="6858001">
                <a:moveTo>
                  <a:pt x="347148" y="0"/>
                </a:moveTo>
                <a:lnTo>
                  <a:pt x="4817296" y="0"/>
                </a:lnTo>
                <a:lnTo>
                  <a:pt x="4817296" y="3430803"/>
                </a:lnTo>
                <a:lnTo>
                  <a:pt x="4817297" y="3430803"/>
                </a:lnTo>
                <a:lnTo>
                  <a:pt x="4817297" y="6858001"/>
                </a:lnTo>
                <a:lnTo>
                  <a:pt x="0" y="6858001"/>
                </a:lnTo>
                <a:lnTo>
                  <a:pt x="135795" y="6800192"/>
                </a:lnTo>
                <a:cubicBezTo>
                  <a:pt x="263380" y="6740562"/>
                  <a:pt x="393065" y="6669374"/>
                  <a:pt x="526928" y="6585547"/>
                </a:cubicBezTo>
                <a:cubicBezTo>
                  <a:pt x="1128465" y="6228916"/>
                  <a:pt x="1663915" y="5760515"/>
                  <a:pt x="1931265" y="5158286"/>
                </a:cubicBezTo>
                <a:cubicBezTo>
                  <a:pt x="2223678" y="4631336"/>
                  <a:pt x="2413747" y="4104949"/>
                  <a:pt x="2456696" y="3488484"/>
                </a:cubicBezTo>
                <a:lnTo>
                  <a:pt x="2458676" y="3430803"/>
                </a:lnTo>
                <a:lnTo>
                  <a:pt x="2462239" y="3430803"/>
                </a:lnTo>
                <a:lnTo>
                  <a:pt x="2465963" y="3318938"/>
                </a:lnTo>
                <a:cubicBezTo>
                  <a:pt x="2465963" y="2697917"/>
                  <a:pt x="2331537" y="2076895"/>
                  <a:pt x="2064188" y="1595395"/>
                </a:cubicBezTo>
                <a:cubicBezTo>
                  <a:pt x="1863675" y="1111620"/>
                  <a:pt x="1395813" y="628603"/>
                  <a:pt x="794276" y="215347"/>
                </a:cubicBezTo>
                <a:cubicBezTo>
                  <a:pt x="710542" y="180846"/>
                  <a:pt x="628685" y="141179"/>
                  <a:pt x="546722" y="100007"/>
                </a:cubicBezTo>
                <a:close/>
              </a:path>
            </a:pathLst>
          </a:custGeom>
        </p:spPr>
        <p:txBody>
          <a:bodyPr wrap="square">
            <a:noAutofit/>
          </a:bodyPr>
          <a:lstStyle/>
          <a:p>
            <a:r>
              <a:rPr lang="en-US" dirty="0"/>
              <a:t>Click icon to add picture</a:t>
            </a:r>
          </a:p>
        </p:txBody>
      </p:sp>
      <p:sp>
        <p:nvSpPr>
          <p:cNvPr id="6" name="Title 5">
            <a:extLst>
              <a:ext uri="{FF2B5EF4-FFF2-40B4-BE49-F238E27FC236}">
                <a16:creationId xmlns:a16="http://schemas.microsoft.com/office/drawing/2014/main" id="{570DF321-2A6F-4AC4-84EC-9642B372A0E5}"/>
              </a:ext>
            </a:extLst>
          </p:cNvPr>
          <p:cNvSpPr>
            <a:spLocks noGrp="1"/>
          </p:cNvSpPr>
          <p:nvPr>
            <p:ph type="title"/>
          </p:nvPr>
        </p:nvSpPr>
        <p:spPr>
          <a:xfrm>
            <a:off x="3668764" y="728529"/>
            <a:ext cx="4929136" cy="3694556"/>
          </a:xfrm>
        </p:spPr>
        <p:txBody>
          <a:bodyPr anchor="b">
            <a:normAutofit/>
          </a:bodyPr>
          <a:lstStyle>
            <a:lvl1pPr algn="ctr">
              <a:lnSpc>
                <a:spcPct val="120000"/>
              </a:lnSpc>
              <a:spcBef>
                <a:spcPts val="1000"/>
              </a:spcBef>
              <a:defRPr sz="4400"/>
            </a:lvl1pPr>
          </a:lstStyle>
          <a:p>
            <a:r>
              <a:rPr lang="en-US"/>
              <a:t>Click to edit Master title style</a:t>
            </a:r>
          </a:p>
        </p:txBody>
      </p:sp>
      <p:sp>
        <p:nvSpPr>
          <p:cNvPr id="9" name="Text Placeholder 8">
            <a:extLst>
              <a:ext uri="{FF2B5EF4-FFF2-40B4-BE49-F238E27FC236}">
                <a16:creationId xmlns:a16="http://schemas.microsoft.com/office/drawing/2014/main" id="{4B9C34EE-56BF-44B0-AB0C-5E6CDC6076D4}"/>
              </a:ext>
            </a:extLst>
          </p:cNvPr>
          <p:cNvSpPr>
            <a:spLocks noGrp="1"/>
          </p:cNvSpPr>
          <p:nvPr>
            <p:ph type="body" sz="quarter" idx="15"/>
          </p:nvPr>
        </p:nvSpPr>
        <p:spPr>
          <a:xfrm>
            <a:off x="3628231" y="4818014"/>
            <a:ext cx="4935538" cy="853444"/>
          </a:xfrm>
        </p:spPr>
        <p:txBody>
          <a:bodyPr/>
          <a:lstStyle>
            <a:lvl1pPr algn="ctr">
              <a:buNone/>
              <a:defRPr lang="en-US" sz="2800" kern="1200" spc="20" baseline="0" dirty="0" smtClean="0">
                <a:solidFill>
                  <a:schemeClr val="tx2">
                    <a:lumMod val="90000"/>
                  </a:schemeClr>
                </a:solidFill>
                <a:latin typeface="+mn-lt"/>
                <a:ea typeface="+mn-ea"/>
                <a:cs typeface="+mn-cs"/>
              </a:defRPr>
            </a:lvl1pPr>
          </a:lstStyle>
          <a:p>
            <a:pPr lvl="0"/>
            <a:r>
              <a:rPr lang="en-US"/>
              <a:t>Click to edit Master text styles</a:t>
            </a:r>
          </a:p>
        </p:txBody>
      </p:sp>
      <p:sp>
        <p:nvSpPr>
          <p:cNvPr id="2" name="Date Placeholder 1">
            <a:extLst>
              <a:ext uri="{FF2B5EF4-FFF2-40B4-BE49-F238E27FC236}">
                <a16:creationId xmlns:a16="http://schemas.microsoft.com/office/drawing/2014/main" id="{2857AF69-69C2-4187-8895-13BF350A8092}"/>
              </a:ext>
            </a:extLst>
          </p:cNvPr>
          <p:cNvSpPr>
            <a:spLocks noGrp="1"/>
          </p:cNvSpPr>
          <p:nvPr>
            <p:ph type="dt" sz="half" idx="16"/>
          </p:nvPr>
        </p:nvSpPr>
        <p:spPr/>
        <p:txBody>
          <a:bodyPr/>
          <a:lstStyle/>
          <a:p>
            <a:r>
              <a:rPr lang="en-US" dirty="0"/>
              <a:t>Sunday, January 31, 20XX</a:t>
            </a:r>
          </a:p>
        </p:txBody>
      </p:sp>
      <p:sp>
        <p:nvSpPr>
          <p:cNvPr id="3" name="Footer Placeholder 2">
            <a:extLst>
              <a:ext uri="{FF2B5EF4-FFF2-40B4-BE49-F238E27FC236}">
                <a16:creationId xmlns:a16="http://schemas.microsoft.com/office/drawing/2014/main" id="{B6250131-119B-4EB8-983E-EA4541B190CA}"/>
              </a:ext>
            </a:extLst>
          </p:cNvPr>
          <p:cNvSpPr>
            <a:spLocks noGrp="1"/>
          </p:cNvSpPr>
          <p:nvPr>
            <p:ph type="ftr" sz="quarter" idx="17"/>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A50DEAA-16C2-49C9-8258-0016B0955703}"/>
              </a:ext>
            </a:extLst>
          </p:cNvPr>
          <p:cNvSpPr>
            <a:spLocks noGrp="1"/>
          </p:cNvSpPr>
          <p:nvPr>
            <p:ph type="sldNum" sz="quarter" idx="18"/>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0327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11" name="Freeform: Shape 10">
            <a:extLst>
              <a:ext uri="{FF2B5EF4-FFF2-40B4-BE49-F238E27FC236}">
                <a16:creationId xmlns:a16="http://schemas.microsoft.com/office/drawing/2014/main" id="{505ECF08-6E4D-4E2C-BC53-84BAB8528993}"/>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 Placeholder 2"/>
          <p:cNvSpPr>
            <a:spLocks noGrp="1"/>
          </p:cNvSpPr>
          <p:nvPr>
            <p:ph type="body" idx="1" hasCustomPrompt="1"/>
          </p:nvPr>
        </p:nvSpPr>
        <p:spPr>
          <a:xfrm>
            <a:off x="720000" y="1840698"/>
            <a:ext cx="5015638" cy="565796"/>
          </a:xfrm>
        </p:spPr>
        <p:txBody>
          <a:bodyPr wrap="square"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458400" y="1840698"/>
            <a:ext cx="5015638"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a:extLst>
              <a:ext uri="{FF2B5EF4-FFF2-40B4-BE49-F238E27FC236}">
                <a16:creationId xmlns:a16="http://schemas.microsoft.com/office/drawing/2014/main" id="{25E3DF90-BDAB-48CD-8B82-4755E9DF3511}"/>
              </a:ext>
            </a:extLst>
          </p:cNvPr>
          <p:cNvSpPr>
            <a:spLocks noGrp="1"/>
          </p:cNvSpPr>
          <p:nvPr>
            <p:ph type="dt" sz="half" idx="10"/>
          </p:nvPr>
        </p:nvSpPr>
        <p:spPr/>
        <p:txBody>
          <a:bodyPr/>
          <a:lstStyle/>
          <a:p>
            <a:r>
              <a:rPr lang="en-US" dirty="0"/>
              <a:t>Sunday, January 31, 20XX</a:t>
            </a:r>
          </a:p>
        </p:txBody>
      </p:sp>
      <p:sp>
        <p:nvSpPr>
          <p:cNvPr id="15" name="Footer Placeholder 14">
            <a:extLst>
              <a:ext uri="{FF2B5EF4-FFF2-40B4-BE49-F238E27FC236}">
                <a16:creationId xmlns:a16="http://schemas.microsoft.com/office/drawing/2014/main" id="{C38C9258-CD4D-4548-8772-8FB275F9704F}"/>
              </a:ext>
            </a:extLst>
          </p:cNvPr>
          <p:cNvSpPr>
            <a:spLocks noGrp="1"/>
          </p:cNvSpPr>
          <p:nvPr>
            <p:ph type="ftr" sz="quarter" idx="11"/>
          </p:nvPr>
        </p:nvSpPr>
        <p:spPr/>
        <p:txBody>
          <a:bodyPr/>
          <a:lstStyle/>
          <a:p>
            <a:r>
              <a:rPr lang="en-US" dirty="0"/>
              <a:t>Sample Footer Text</a:t>
            </a:r>
          </a:p>
        </p:txBody>
      </p:sp>
      <p:sp>
        <p:nvSpPr>
          <p:cNvPr id="16" name="Slide Number Placeholder 15">
            <a:extLst>
              <a:ext uri="{FF2B5EF4-FFF2-40B4-BE49-F238E27FC236}">
                <a16:creationId xmlns:a16="http://schemas.microsoft.com/office/drawing/2014/main" id="{9457AE14-A5CA-42ED-B5D5-FE6D10456F76}"/>
              </a:ext>
            </a:extLst>
          </p:cNvPr>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41349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11" name="Freeform: Shape 10">
            <a:extLst>
              <a:ext uri="{FF2B5EF4-FFF2-40B4-BE49-F238E27FC236}">
                <a16:creationId xmlns:a16="http://schemas.microsoft.com/office/drawing/2014/main" id="{505ECF08-6E4D-4E2C-BC53-84BAB8528993}"/>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 Placeholder 2"/>
          <p:cNvSpPr>
            <a:spLocks noGrp="1"/>
          </p:cNvSpPr>
          <p:nvPr>
            <p:ph type="body" idx="1" hasCustomPrompt="1"/>
          </p:nvPr>
        </p:nvSpPr>
        <p:spPr>
          <a:xfrm>
            <a:off x="720000" y="1840698"/>
            <a:ext cx="3312105" cy="565796"/>
          </a:xfrm>
        </p:spPr>
        <p:txBody>
          <a:bodyPr wrap="square"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0002" y="2541600"/>
            <a:ext cx="3304288"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4439948" y="1840698"/>
            <a:ext cx="3312105"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3857" y="2541600"/>
            <a:ext cx="3304287"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a:extLst>
              <a:ext uri="{FF2B5EF4-FFF2-40B4-BE49-F238E27FC236}">
                <a16:creationId xmlns:a16="http://schemas.microsoft.com/office/drawing/2014/main" id="{2CBE9708-14E4-4BCB-A359-CC345FB2F07C}"/>
              </a:ext>
            </a:extLst>
          </p:cNvPr>
          <p:cNvSpPr>
            <a:spLocks noGrp="1"/>
          </p:cNvSpPr>
          <p:nvPr>
            <p:ph type="body" sz="quarter" idx="13" hasCustomPrompt="1"/>
          </p:nvPr>
        </p:nvSpPr>
        <p:spPr>
          <a:xfrm>
            <a:off x="8136220" y="1840698"/>
            <a:ext cx="3312105"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5">
            <a:extLst>
              <a:ext uri="{FF2B5EF4-FFF2-40B4-BE49-F238E27FC236}">
                <a16:creationId xmlns:a16="http://schemas.microsoft.com/office/drawing/2014/main" id="{D34B0309-E157-4DD2-AF03-3030A1149EDE}"/>
              </a:ext>
            </a:extLst>
          </p:cNvPr>
          <p:cNvSpPr>
            <a:spLocks noGrp="1"/>
          </p:cNvSpPr>
          <p:nvPr>
            <p:ph sz="quarter" idx="14"/>
          </p:nvPr>
        </p:nvSpPr>
        <p:spPr>
          <a:xfrm>
            <a:off x="8140274" y="2541600"/>
            <a:ext cx="3304287"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9EBF02C2-69A8-42BC-B52D-CB6FEE37E46C}"/>
              </a:ext>
            </a:extLst>
          </p:cNvPr>
          <p:cNvSpPr>
            <a:spLocks noGrp="1"/>
          </p:cNvSpPr>
          <p:nvPr>
            <p:ph type="dt" sz="half" idx="15"/>
          </p:nvPr>
        </p:nvSpPr>
        <p:spPr/>
        <p:txBody>
          <a:bodyPr/>
          <a:lstStyle/>
          <a:p>
            <a:r>
              <a:rPr lang="en-US" dirty="0"/>
              <a:t>Sunday, January 31, 20XX</a:t>
            </a:r>
          </a:p>
        </p:txBody>
      </p:sp>
      <p:sp>
        <p:nvSpPr>
          <p:cNvPr id="16" name="Footer Placeholder 15">
            <a:extLst>
              <a:ext uri="{FF2B5EF4-FFF2-40B4-BE49-F238E27FC236}">
                <a16:creationId xmlns:a16="http://schemas.microsoft.com/office/drawing/2014/main" id="{9ADB71AC-99F1-486B-8201-51131757B5AA}"/>
              </a:ext>
            </a:extLst>
          </p:cNvPr>
          <p:cNvSpPr>
            <a:spLocks noGrp="1"/>
          </p:cNvSpPr>
          <p:nvPr>
            <p:ph type="ftr" sz="quarter" idx="16"/>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59777249-3881-4E7B-BADF-69BB6E7C90EC}"/>
              </a:ext>
            </a:extLst>
          </p:cNvPr>
          <p:cNvSpPr>
            <a:spLocks noGrp="1"/>
          </p:cNvSpPr>
          <p:nvPr>
            <p:ph type="sldNum" sz="quarter" idx="17"/>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85494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065" y="6138000"/>
            <a:ext cx="2130425" cy="720000"/>
          </a:xfrm>
          <a:prstGeom prst="rect">
            <a:avLst/>
          </a:prstGeom>
        </p:spPr>
        <p:txBody>
          <a:bodyPr vert="horz" lIns="0" tIns="180000" rIns="0" bIns="180000" rtlCol="0" anchor="ctr"/>
          <a:lstStyle>
            <a:lvl1pPr algn="l">
              <a:lnSpc>
                <a:spcPct val="120000"/>
              </a:lnSpc>
              <a:defRPr sz="1200" spc="20" baseline="0">
                <a:solidFill>
                  <a:schemeClr val="tx1">
                    <a:alpha val="58000"/>
                  </a:schemeClr>
                </a:solidFill>
                <a:latin typeface="+mn-lt"/>
              </a:defRPr>
            </a:lvl1pPr>
          </a:lstStyle>
          <a:p>
            <a:r>
              <a:rPr lang="en-US" dirty="0"/>
              <a:t>Sunday, January 31, 20XX</a:t>
            </a:r>
          </a:p>
        </p:txBody>
      </p:sp>
      <p:sp>
        <p:nvSpPr>
          <p:cNvPr id="5" name="Footer Placeholder 4"/>
          <p:cNvSpPr>
            <a:spLocks noGrp="1"/>
          </p:cNvSpPr>
          <p:nvPr>
            <p:ph type="ftr" sz="quarter" idx="3"/>
          </p:nvPr>
        </p:nvSpPr>
        <p:spPr>
          <a:xfrm>
            <a:off x="3594100" y="6138000"/>
            <a:ext cx="5003800" cy="720000"/>
          </a:xfrm>
          <a:prstGeom prst="rect">
            <a:avLst/>
          </a:prstGeom>
        </p:spPr>
        <p:txBody>
          <a:bodyPr vert="horz" lIns="0" tIns="180000" rIns="0" bIns="180000" rtlCol="0" anchor="ctr"/>
          <a:lstStyle>
            <a:lvl1pPr algn="ctr">
              <a:lnSpc>
                <a:spcPct val="120000"/>
              </a:lnSpc>
              <a:defRPr sz="1200" spc="20" baseline="0">
                <a:solidFill>
                  <a:schemeClr val="tx1">
                    <a:alpha val="58000"/>
                  </a:schemeClr>
                </a:solidFill>
                <a:latin typeface="+mn-lt"/>
              </a:defRPr>
            </a:lvl1pPr>
          </a:lstStyle>
          <a:p>
            <a:r>
              <a:rPr lang="en-US" dirty="0"/>
              <a:t>Sample Footer Text</a:t>
            </a:r>
          </a:p>
        </p:txBody>
      </p:sp>
      <p:sp>
        <p:nvSpPr>
          <p:cNvPr id="6" name="Slide Number Placeholder 5"/>
          <p:cNvSpPr>
            <a:spLocks noGrp="1"/>
          </p:cNvSpPr>
          <p:nvPr>
            <p:ph type="sldNum" sz="quarter" idx="4"/>
          </p:nvPr>
        </p:nvSpPr>
        <p:spPr>
          <a:xfrm>
            <a:off x="11003280" y="6138000"/>
            <a:ext cx="1188720" cy="720000"/>
          </a:xfrm>
          <a:prstGeom prst="rect">
            <a:avLst/>
          </a:prstGeom>
        </p:spPr>
        <p:txBody>
          <a:bodyPr vert="horz" lIns="0" tIns="180000" rIns="0" bIns="180000" rtlCol="0" anchor="ctr"/>
          <a:lstStyle>
            <a:lvl1pPr algn="l">
              <a:lnSpc>
                <a:spcPct val="120000"/>
              </a:lnSpc>
              <a:defRPr sz="1200" spc="20" baseline="0">
                <a:solidFill>
                  <a:schemeClr val="tx1">
                    <a:alpha val="58000"/>
                  </a:schemeClr>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2093231"/>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7" r:id="rId3"/>
    <p:sldLayoutId id="2147483693" r:id="rId4"/>
    <p:sldLayoutId id="2147483674" r:id="rId5"/>
    <p:sldLayoutId id="2147483691" r:id="rId6"/>
    <p:sldLayoutId id="2147483690" r:id="rId7"/>
    <p:sldLayoutId id="2147483677" r:id="rId8"/>
    <p:sldLayoutId id="2147483694" r:id="rId9"/>
    <p:sldLayoutId id="2147483689" r:id="rId10"/>
    <p:sldLayoutId id="2147483688" r:id="rId11"/>
    <p:sldLayoutId id="2147483676" r:id="rId12"/>
    <p:sldLayoutId id="2147483686" r:id="rId13"/>
  </p:sldLayoutIdLst>
  <p:hf hdr="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61">
          <p15:clr>
            <a:srgbClr val="F26B43"/>
          </p15:clr>
        </p15:guide>
        <p15:guide id="24" pos="1209">
          <p15:clr>
            <a:srgbClr val="F26B43"/>
          </p15:clr>
        </p15:guide>
        <p15:guide id="25" pos="1663">
          <p15:clr>
            <a:srgbClr val="F26B43"/>
          </p15:clr>
        </p15:guide>
        <p15:guide id="26" pos="2865">
          <p15:clr>
            <a:srgbClr val="F26B43"/>
          </p15:clr>
        </p15:guide>
        <p15:guide id="27" pos="4067">
          <p15:clr>
            <a:srgbClr val="F26B43"/>
          </p15:clr>
        </p15:guide>
        <p15:guide id="28" pos="4815">
          <p15:clr>
            <a:srgbClr val="F26B43"/>
          </p15:clr>
        </p15:guide>
        <p15:guide id="29" pos="5269">
          <p15:clr>
            <a:srgbClr val="F26B43"/>
          </p15:clr>
        </p15:guide>
        <p15:guide id="30" pos="6017">
          <p15:clr>
            <a:srgbClr val="F26B43"/>
          </p15:clr>
        </p15:guide>
        <p15:guide id="31" pos="6471">
          <p15:clr>
            <a:srgbClr val="F26B43"/>
          </p15:clr>
        </p15:guide>
        <p15:guide id="32" pos="7219">
          <p15:clr>
            <a:srgbClr val="F26B43"/>
          </p15:clr>
        </p15:guide>
        <p15:guide id="33" orient="horz" pos="459">
          <p15:clr>
            <a:srgbClr val="F26B43"/>
          </p15:clr>
        </p15:guide>
        <p15:guide id="35" orient="horz" pos="1661">
          <p15:clr>
            <a:srgbClr val="F26B43"/>
          </p15:clr>
        </p15:guide>
        <p15:guide id="36" orient="horz" pos="2432">
          <p15:clr>
            <a:srgbClr val="F26B43"/>
          </p15:clr>
        </p15:guide>
        <p15:guide id="37" orient="horz" pos="2886">
          <p15:clr>
            <a:srgbClr val="F26B43"/>
          </p15:clr>
        </p15:guide>
        <p15:guide id="38" orient="horz" pos="3634">
          <p15:clr>
            <a:srgbClr val="F26B43"/>
          </p15:clr>
        </p15:guide>
        <p15:guide id="39" pos="3840">
          <p15:clr>
            <a:srgbClr val="5ACBF0"/>
          </p15:clr>
        </p15:guide>
        <p15:guide id="40" pos="2411">
          <p15:clr>
            <a:srgbClr val="F26B43"/>
          </p15:clr>
        </p15:guide>
        <p15:guide id="41" pos="3613">
          <p15:clr>
            <a:srgbClr val="F26B43"/>
          </p15:clr>
        </p15:guide>
        <p15:guide id="42" orient="horz" pos="1207">
          <p15:clr>
            <a:srgbClr val="F26B43"/>
          </p15:clr>
        </p15:guide>
        <p15:guide id="43" orient="horz" pos="2047">
          <p15:clr>
            <a:srgbClr val="5ACBF0"/>
          </p15:clr>
        </p15:guide>
        <p15:guide id="44" orient="horz" pos="38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pwYH0NNWWzU"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33" name="Rectangle 1032">
            <a:extLst>
              <a:ext uri="{FF2B5EF4-FFF2-40B4-BE49-F238E27FC236}">
                <a16:creationId xmlns:a16="http://schemas.microsoft.com/office/drawing/2014/main" id="{A35C5297-7623-44A6-B13A-4424C8257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666E46BD-1D93-4B75-A1AD-F8DCF32C3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30">
            <a:extLst>
              <a:ext uri="{FF2B5EF4-FFF2-40B4-BE49-F238E27FC236}">
                <a16:creationId xmlns:a16="http://schemas.microsoft.com/office/drawing/2014/main" id="{EEA85169-A40A-40DD-9871-5FE5B6A06E9D}"/>
              </a:ext>
            </a:extLst>
          </p:cNvPr>
          <p:cNvSpPr>
            <a:spLocks noGrp="1"/>
          </p:cNvSpPr>
          <p:nvPr>
            <p:ph type="title"/>
          </p:nvPr>
        </p:nvSpPr>
        <p:spPr>
          <a:xfrm>
            <a:off x="6719454" y="1547091"/>
            <a:ext cx="3911601" cy="1977309"/>
          </a:xfrm>
        </p:spPr>
        <p:txBody>
          <a:bodyPr vert="horz" wrap="square" lIns="0" tIns="0" rIns="0" bIns="0" rtlCol="0" anchor="b" anchorCtr="0">
            <a:normAutofit/>
          </a:bodyPr>
          <a:lstStyle/>
          <a:p>
            <a:pPr>
              <a:lnSpc>
                <a:spcPct val="90000"/>
              </a:lnSpc>
            </a:pPr>
            <a:r>
              <a:rPr lang="en-US" sz="3900" spc="-100" dirty="0">
                <a:latin typeface="Calibri" panose="020F0502020204030204" pitchFamily="34" charset="0"/>
                <a:cs typeface="Calibri" panose="020F0502020204030204" pitchFamily="34" charset="0"/>
              </a:rPr>
              <a:t>Implementation of Vulnerability Analysis</a:t>
            </a:r>
          </a:p>
        </p:txBody>
      </p:sp>
      <p:sp>
        <p:nvSpPr>
          <p:cNvPr id="3" name="Text Placeholder 2">
            <a:extLst>
              <a:ext uri="{FF2B5EF4-FFF2-40B4-BE49-F238E27FC236}">
                <a16:creationId xmlns:a16="http://schemas.microsoft.com/office/drawing/2014/main" id="{AEFCB712-4104-4FB1-9955-C84617B22F63}"/>
              </a:ext>
            </a:extLst>
          </p:cNvPr>
          <p:cNvSpPr>
            <a:spLocks noGrp="1"/>
          </p:cNvSpPr>
          <p:nvPr>
            <p:ph type="body" sz="quarter" idx="12"/>
          </p:nvPr>
        </p:nvSpPr>
        <p:spPr>
          <a:xfrm>
            <a:off x="7140377" y="4452437"/>
            <a:ext cx="3893761" cy="1690790"/>
          </a:xfrm>
          <a:noFill/>
          <a:ln w="9525" cap="flat" cmpd="sng" algn="ctr">
            <a:solidFill>
              <a:schemeClr val="accent2"/>
            </a:solidFill>
            <a:prstDash val="solid"/>
            <a:round/>
            <a:headEnd type="none" w="med" len="med"/>
            <a:tailEnd type="none" w="med" len="med"/>
          </a:ln>
          <a:effectLst>
            <a:glow rad="101600">
              <a:schemeClr val="accent3">
                <a:satMod val="175000"/>
                <a:alpha val="40000"/>
              </a:schemeClr>
            </a:glow>
          </a:effectLst>
        </p:spPr>
        <p:style>
          <a:lnRef idx="0">
            <a:scrgbClr r="0" g="0" b="0"/>
          </a:lnRef>
          <a:fillRef idx="0">
            <a:scrgbClr r="0" g="0" b="0"/>
          </a:fillRef>
          <a:effectRef idx="0">
            <a:scrgbClr r="0" g="0" b="0"/>
          </a:effectRef>
          <a:fontRef idx="minor">
            <a:schemeClr val="accent2"/>
          </a:fontRef>
        </p:style>
        <p:txBody>
          <a:bodyPr vert="horz" lIns="0" tIns="0" rIns="0" bIns="0" rtlCol="0">
            <a:normAutofit fontScale="70000" lnSpcReduction="20000"/>
          </a:bodyPr>
          <a:lstStyle/>
          <a:p>
            <a:pPr marL="0" indent="0"/>
            <a:r>
              <a:rPr lang="en-US" dirty="0">
                <a:solidFill>
                  <a:schemeClr val="tx2">
                    <a:lumMod val="75000"/>
                    <a:alpha val="58000"/>
                  </a:schemeClr>
                </a:solidFill>
                <a:latin typeface="Calibri" panose="020F0502020204030204" pitchFamily="34" charset="0"/>
                <a:cs typeface="Calibri" panose="020F0502020204030204" pitchFamily="34" charset="0"/>
              </a:rPr>
              <a:t>BY:</a:t>
            </a:r>
          </a:p>
          <a:p>
            <a:pPr marL="0" indent="0"/>
            <a:r>
              <a:rPr lang="en-US" dirty="0">
                <a:solidFill>
                  <a:schemeClr val="tx2">
                    <a:lumMod val="75000"/>
                    <a:alpha val="58000"/>
                  </a:schemeClr>
                </a:solidFill>
                <a:latin typeface="Calibri" panose="020F0502020204030204" pitchFamily="34" charset="0"/>
                <a:cs typeface="Calibri" panose="020F0502020204030204" pitchFamily="34" charset="0"/>
              </a:rPr>
              <a:t>2010030463_M.Anil </a:t>
            </a:r>
            <a:r>
              <a:rPr lang="en-US" dirty="0" err="1">
                <a:solidFill>
                  <a:schemeClr val="tx2">
                    <a:lumMod val="75000"/>
                    <a:alpha val="58000"/>
                  </a:schemeClr>
                </a:solidFill>
                <a:latin typeface="Calibri" panose="020F0502020204030204" pitchFamily="34" charset="0"/>
                <a:cs typeface="Calibri" panose="020F0502020204030204" pitchFamily="34" charset="0"/>
              </a:rPr>
              <a:t>kumar</a:t>
            </a:r>
            <a:br>
              <a:rPr lang="en-US" dirty="0">
                <a:solidFill>
                  <a:schemeClr val="tx2">
                    <a:lumMod val="75000"/>
                    <a:alpha val="58000"/>
                  </a:schemeClr>
                </a:solidFill>
                <a:latin typeface="Calibri" panose="020F0502020204030204" pitchFamily="34" charset="0"/>
                <a:cs typeface="Calibri" panose="020F0502020204030204" pitchFamily="34" charset="0"/>
              </a:rPr>
            </a:br>
            <a:r>
              <a:rPr lang="en-US" dirty="0">
                <a:solidFill>
                  <a:schemeClr val="tx2">
                    <a:lumMod val="75000"/>
                    <a:alpha val="58000"/>
                  </a:schemeClr>
                </a:solidFill>
                <a:latin typeface="Calibri" panose="020F0502020204030204" pitchFamily="34" charset="0"/>
                <a:cs typeface="Calibri" panose="020F0502020204030204" pitchFamily="34" charset="0"/>
              </a:rPr>
              <a:t>2010030490_K.Varun </a:t>
            </a:r>
            <a:r>
              <a:rPr lang="en-US" dirty="0" err="1">
                <a:solidFill>
                  <a:schemeClr val="tx2">
                    <a:lumMod val="75000"/>
                    <a:alpha val="58000"/>
                  </a:schemeClr>
                </a:solidFill>
                <a:latin typeface="Calibri" panose="020F0502020204030204" pitchFamily="34" charset="0"/>
                <a:cs typeface="Calibri" panose="020F0502020204030204" pitchFamily="34" charset="0"/>
              </a:rPr>
              <a:t>krishna</a:t>
            </a:r>
            <a:br>
              <a:rPr lang="en-US" dirty="0">
                <a:solidFill>
                  <a:schemeClr val="tx2">
                    <a:lumMod val="75000"/>
                    <a:alpha val="58000"/>
                  </a:schemeClr>
                </a:solidFill>
                <a:latin typeface="Calibri" panose="020F0502020204030204" pitchFamily="34" charset="0"/>
                <a:cs typeface="Calibri" panose="020F0502020204030204" pitchFamily="34" charset="0"/>
              </a:rPr>
            </a:br>
            <a:r>
              <a:rPr lang="en-US" dirty="0">
                <a:solidFill>
                  <a:schemeClr val="tx2">
                    <a:lumMod val="75000"/>
                    <a:alpha val="58000"/>
                  </a:schemeClr>
                </a:solidFill>
                <a:latin typeface="Calibri" panose="020F0502020204030204" pitchFamily="34" charset="0"/>
                <a:cs typeface="Calibri" panose="020F0502020204030204" pitchFamily="34" charset="0"/>
              </a:rPr>
              <a:t>2010030526_D.Dedeepya</a:t>
            </a:r>
            <a:br>
              <a:rPr lang="en-US" dirty="0">
                <a:solidFill>
                  <a:schemeClr val="tx2">
                    <a:lumMod val="75000"/>
                    <a:alpha val="58000"/>
                  </a:schemeClr>
                </a:solidFill>
                <a:latin typeface="Calibri" panose="020F0502020204030204" pitchFamily="34" charset="0"/>
                <a:cs typeface="Calibri" panose="020F0502020204030204" pitchFamily="34" charset="0"/>
              </a:rPr>
            </a:br>
            <a:r>
              <a:rPr lang="en-US" dirty="0">
                <a:solidFill>
                  <a:schemeClr val="tx2">
                    <a:lumMod val="75000"/>
                    <a:alpha val="58000"/>
                  </a:schemeClr>
                </a:solidFill>
                <a:latin typeface="Calibri" panose="020F0502020204030204" pitchFamily="34" charset="0"/>
                <a:cs typeface="Calibri" panose="020F0502020204030204" pitchFamily="34" charset="0"/>
              </a:rPr>
              <a:t>2010030530_K.Sri </a:t>
            </a:r>
            <a:r>
              <a:rPr lang="en-US" dirty="0" err="1">
                <a:solidFill>
                  <a:schemeClr val="tx2">
                    <a:lumMod val="75000"/>
                    <a:alpha val="58000"/>
                  </a:schemeClr>
                </a:solidFill>
                <a:latin typeface="Calibri" panose="020F0502020204030204" pitchFamily="34" charset="0"/>
                <a:cs typeface="Calibri" panose="020F0502020204030204" pitchFamily="34" charset="0"/>
              </a:rPr>
              <a:t>teja</a:t>
            </a:r>
            <a:endParaRPr lang="en-US" dirty="0">
              <a:solidFill>
                <a:schemeClr val="tx2">
                  <a:lumMod val="75000"/>
                  <a:alpha val="58000"/>
                </a:schemeClr>
              </a:solidFill>
              <a:latin typeface="Calibri" panose="020F0502020204030204" pitchFamily="34" charset="0"/>
              <a:cs typeface="Calibri" panose="020F0502020204030204" pitchFamily="34" charset="0"/>
            </a:endParaRPr>
          </a:p>
        </p:txBody>
      </p:sp>
      <p:pic>
        <p:nvPicPr>
          <p:cNvPr id="1026" name="Picture 2" descr="Fixes to Top Five Website Security Vulnerabilities - Syntactics Inc.">
            <a:extLst>
              <a:ext uri="{FF2B5EF4-FFF2-40B4-BE49-F238E27FC236}">
                <a16:creationId xmlns:a16="http://schemas.microsoft.com/office/drawing/2014/main" id="{47852278-5F31-9671-61B3-B53F9F1BAB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5" r="3" b="3"/>
          <a:stretch/>
        </p:blipFill>
        <p:spPr bwMode="auto">
          <a:xfrm>
            <a:off x="647479" y="585438"/>
            <a:ext cx="5437859" cy="5358727"/>
          </a:xfrm>
          <a:custGeom>
            <a:avLst/>
            <a:gdLst/>
            <a:ahLst/>
            <a:cxnLst/>
            <a:rect l="l" t="t" r="r" b="b"/>
            <a:pathLst>
              <a:path w="5437859" h="5358727">
                <a:moveTo>
                  <a:pt x="2442245" y="12"/>
                </a:moveTo>
                <a:cubicBezTo>
                  <a:pt x="2708249" y="-1139"/>
                  <a:pt x="3417096" y="86121"/>
                  <a:pt x="3772502" y="222641"/>
                </a:cubicBezTo>
                <a:cubicBezTo>
                  <a:pt x="4178135" y="378663"/>
                  <a:pt x="4516888" y="502516"/>
                  <a:pt x="4794198" y="943240"/>
                </a:cubicBezTo>
                <a:cubicBezTo>
                  <a:pt x="5070964" y="1383427"/>
                  <a:pt x="5480948" y="2332430"/>
                  <a:pt x="5434186" y="2864301"/>
                </a:cubicBezTo>
                <a:cubicBezTo>
                  <a:pt x="5387424" y="3395099"/>
                  <a:pt x="5199832" y="3941446"/>
                  <a:pt x="4762661" y="4378953"/>
                </a:cubicBezTo>
                <a:cubicBezTo>
                  <a:pt x="4309722" y="4878654"/>
                  <a:pt x="3935081" y="5128505"/>
                  <a:pt x="3497910" y="5222333"/>
                </a:cubicBezTo>
                <a:cubicBezTo>
                  <a:pt x="3184713" y="5265762"/>
                  <a:pt x="2870973" y="5385861"/>
                  <a:pt x="2557776" y="5353156"/>
                </a:cubicBezTo>
                <a:cubicBezTo>
                  <a:pt x="2244579" y="5320450"/>
                  <a:pt x="1751402" y="5242707"/>
                  <a:pt x="1374043" y="5019128"/>
                </a:cubicBezTo>
                <a:cubicBezTo>
                  <a:pt x="1108696" y="4831472"/>
                  <a:pt x="796586" y="4519963"/>
                  <a:pt x="483933" y="4019189"/>
                </a:cubicBezTo>
                <a:cubicBezTo>
                  <a:pt x="171824" y="3582755"/>
                  <a:pt x="0" y="3082518"/>
                  <a:pt x="0" y="2536171"/>
                </a:cubicBezTo>
                <a:cubicBezTo>
                  <a:pt x="0" y="2411246"/>
                  <a:pt x="296885" y="1177542"/>
                  <a:pt x="749280" y="771132"/>
                </a:cubicBezTo>
                <a:cubicBezTo>
                  <a:pt x="1202764" y="365259"/>
                  <a:pt x="1858520" y="99860"/>
                  <a:pt x="2357678" y="6032"/>
                </a:cubicBezTo>
                <a:cubicBezTo>
                  <a:pt x="2375281" y="2145"/>
                  <a:pt x="2404244" y="176"/>
                  <a:pt x="2442245" y="12"/>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73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7FEEEC-AF8B-F07A-730E-DC5CA002D900}"/>
              </a:ext>
            </a:extLst>
          </p:cNvPr>
          <p:cNvSpPr txBox="1"/>
          <p:nvPr/>
        </p:nvSpPr>
        <p:spPr>
          <a:xfrm>
            <a:off x="4785444" y="446826"/>
            <a:ext cx="2640899" cy="523220"/>
          </a:xfrm>
          <a:prstGeom prst="rect">
            <a:avLst/>
          </a:prstGeom>
          <a:noFill/>
        </p:spPr>
        <p:txBody>
          <a:bodyPr wrap="square">
            <a:spAutoFit/>
          </a:bodyPr>
          <a:lstStyle/>
          <a:p>
            <a:r>
              <a:rPr lang="en-IN" sz="2800" dirty="0">
                <a:latin typeface="Calibri" panose="020F0502020204030204" pitchFamily="34" charset="0"/>
                <a:cs typeface="Calibri" panose="020F0502020204030204" pitchFamily="34" charset="0"/>
              </a:rPr>
              <a:t>Malware Scan</a:t>
            </a:r>
          </a:p>
        </p:txBody>
      </p:sp>
      <p:pic>
        <p:nvPicPr>
          <p:cNvPr id="11" name="Picture 10" descr="A screenshot of a computer&#10;&#10;Description automatically generated">
            <a:extLst>
              <a:ext uri="{FF2B5EF4-FFF2-40B4-BE49-F238E27FC236}">
                <a16:creationId xmlns:a16="http://schemas.microsoft.com/office/drawing/2014/main" id="{7C6BC674-12E5-54FB-EA27-137E1440DA07}"/>
              </a:ext>
            </a:extLst>
          </p:cNvPr>
          <p:cNvPicPr>
            <a:picLocks noChangeAspect="1"/>
          </p:cNvPicPr>
          <p:nvPr/>
        </p:nvPicPr>
        <p:blipFill>
          <a:blip r:embed="rId2"/>
          <a:stretch>
            <a:fillRect/>
          </a:stretch>
        </p:blipFill>
        <p:spPr>
          <a:xfrm>
            <a:off x="509588" y="1181100"/>
            <a:ext cx="5424487" cy="5408612"/>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FBE623B1-B38B-5B5F-3C8A-C5D277878D69}"/>
              </a:ext>
            </a:extLst>
          </p:cNvPr>
          <p:cNvPicPr>
            <a:picLocks noChangeAspect="1"/>
          </p:cNvPicPr>
          <p:nvPr/>
        </p:nvPicPr>
        <p:blipFill>
          <a:blip r:embed="rId3"/>
          <a:stretch>
            <a:fillRect/>
          </a:stretch>
        </p:blipFill>
        <p:spPr>
          <a:xfrm>
            <a:off x="6442285" y="1133475"/>
            <a:ext cx="5325853" cy="54435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3019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40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174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C4204F4D-5161-678D-E5FF-A950E6D88A75}"/>
              </a:ext>
            </a:extLst>
          </p:cNvPr>
          <p:cNvSpPr>
            <a:spLocks noGrp="1"/>
          </p:cNvSpPr>
          <p:nvPr>
            <p:ph type="title"/>
          </p:nvPr>
        </p:nvSpPr>
        <p:spPr>
          <a:xfrm>
            <a:off x="720000" y="619201"/>
            <a:ext cx="3095626" cy="1477328"/>
          </a:xfrm>
        </p:spPr>
        <p:txBody>
          <a:bodyPr vert="horz" wrap="square" lIns="0" tIns="0" rIns="0" bIns="0" rtlCol="0" anchor="t" anchorCtr="0">
            <a:normAutofit/>
          </a:bodyPr>
          <a:lstStyle/>
          <a:p>
            <a:pPr algn="l"/>
            <a:r>
              <a:rPr lang="en-US" sz="4400" u="sng" spc="-100" dirty="0">
                <a:latin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0C5C3558-1593-593C-9D5B-808795565FCA}"/>
              </a:ext>
            </a:extLst>
          </p:cNvPr>
          <p:cNvSpPr>
            <a:spLocks noGrp="1"/>
          </p:cNvSpPr>
          <p:nvPr>
            <p:ph type="body" sz="quarter" idx="12"/>
          </p:nvPr>
        </p:nvSpPr>
        <p:spPr>
          <a:xfrm>
            <a:off x="6227318" y="832948"/>
            <a:ext cx="4991962" cy="5135374"/>
          </a:xfrm>
        </p:spPr>
        <p:txBody>
          <a:bodyPr vert="horz" lIns="0" tIns="0" rIns="0" bIns="0" rtlCol="0">
            <a:normAutofit fontScale="85000" lnSpcReduction="10000"/>
          </a:bodyPr>
          <a:lstStyle/>
          <a:p>
            <a:pPr indent="-228600" algn="l">
              <a:buClr>
                <a:schemeClr val="accent2">
                  <a:lumMod val="60000"/>
                  <a:lumOff val="40000"/>
                </a:schemeClr>
              </a:buClr>
              <a:buFont typeface="The Hand Extrablack" panose="03070A02030502020204" pitchFamily="66" charset="0"/>
              <a:buChar char="•"/>
            </a:pPr>
            <a:r>
              <a:rPr lang="en-US" sz="2100" dirty="0">
                <a:latin typeface="Calibri" panose="020F0502020204030204" pitchFamily="34" charset="0"/>
                <a:cs typeface="Calibri" panose="020F0502020204030204" pitchFamily="34" charset="0"/>
              </a:rPr>
              <a:t>Nessus is an open-source network vulnerability scanner that uses the Common Vulnerabilities and Exposures architecture for easy cross-linking between compliant security tools. </a:t>
            </a:r>
          </a:p>
          <a:p>
            <a:pPr indent="-228600" algn="l">
              <a:buClr>
                <a:schemeClr val="accent2">
                  <a:lumMod val="60000"/>
                  <a:lumOff val="40000"/>
                </a:schemeClr>
              </a:buClr>
              <a:buFont typeface="The Hand Extrablack" panose="03070A02030502020204" pitchFamily="66" charset="0"/>
              <a:buChar char="•"/>
            </a:pPr>
            <a:r>
              <a:rPr lang="en-US" sz="2100" dirty="0">
                <a:latin typeface="Calibri" panose="020F0502020204030204" pitchFamily="34" charset="0"/>
                <a:cs typeface="Calibri" panose="020F0502020204030204" pitchFamily="34" charset="0"/>
              </a:rPr>
              <a:t>Nessus works by testing each port on a computer, determining what service it is running, and then testing this service to make sure there are no vulnerabilities in it that could be used by a hacker to carry out a malicious attack.</a:t>
            </a:r>
          </a:p>
          <a:p>
            <a:pPr indent="-228600" algn="l">
              <a:buClr>
                <a:schemeClr val="accent2">
                  <a:lumMod val="60000"/>
                  <a:lumOff val="40000"/>
                </a:schemeClr>
              </a:buClr>
              <a:buFont typeface="The Hand Extrablack" panose="03070A02030502020204" pitchFamily="66" charset="0"/>
              <a:buChar char="•"/>
            </a:pPr>
            <a:r>
              <a:rPr lang="en-US" sz="2100" dirty="0">
                <a:latin typeface="Calibri" panose="020F0502020204030204" pitchFamily="34" charset="0"/>
                <a:cs typeface="Calibri" panose="020F0502020204030204" pitchFamily="34" charset="0"/>
              </a:rPr>
              <a:t> In Software Engineering, Vulnerability Testing depends upon two mechanisms namely Vulnerability Assessment and Penetration Testing. Both these tests differ from each other in strength and tasks that they perform. However, to achieve a comprehensive report on Vulnerability Testing, the combination of both procedures are required.</a:t>
            </a:r>
          </a:p>
          <a:p>
            <a:pPr indent="-228600" algn="l">
              <a:buFont typeface="The Hand Extrablack" panose="03070A02030502020204" pitchFamily="66" charset="0"/>
              <a:buChar char="•"/>
            </a:pPr>
            <a:endParaRPr lang="en-US" dirty="0"/>
          </a:p>
        </p:txBody>
      </p:sp>
    </p:spTree>
    <p:extLst>
      <p:ext uri="{BB962C8B-B14F-4D97-AF65-F5344CB8AC3E}">
        <p14:creationId xmlns:p14="http://schemas.microsoft.com/office/powerpoint/2010/main" val="253566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4">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26">
            <a:extLst>
              <a:ext uri="{FF2B5EF4-FFF2-40B4-BE49-F238E27FC236}">
                <a16:creationId xmlns:a16="http://schemas.microsoft.com/office/drawing/2014/main" id="{B3E9F3C4-0623-4F2B-A4FE-187D7B73C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8">
            <a:extLst>
              <a:ext uri="{FF2B5EF4-FFF2-40B4-BE49-F238E27FC236}">
                <a16:creationId xmlns:a16="http://schemas.microsoft.com/office/drawing/2014/main" id="{9DD24FF2-0EF7-4840-85F9-E82A0C371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156CA4D-65D5-671B-1D24-A1D41E530B83}"/>
              </a:ext>
            </a:extLst>
          </p:cNvPr>
          <p:cNvSpPr>
            <a:spLocks noGrp="1"/>
          </p:cNvSpPr>
          <p:nvPr>
            <p:ph type="title"/>
          </p:nvPr>
        </p:nvSpPr>
        <p:spPr>
          <a:xfrm>
            <a:off x="746666" y="1775812"/>
            <a:ext cx="10728324" cy="1969770"/>
          </a:xfrm>
        </p:spPr>
        <p:txBody>
          <a:bodyPr vert="horz" wrap="square" lIns="0" tIns="0" rIns="0" bIns="0" rtlCol="0" anchor="b" anchorCtr="0">
            <a:normAutofit/>
          </a:bodyPr>
          <a:lstStyle/>
          <a:p>
            <a:pPr>
              <a:lnSpc>
                <a:spcPct val="100000"/>
              </a:lnSpc>
              <a:spcBef>
                <a:spcPct val="0"/>
              </a:spcBef>
            </a:pPr>
            <a:r>
              <a:rPr lang="en-US" sz="9600" spc="-100" dirty="0">
                <a:latin typeface="Calibri" panose="020F0502020204030204" pitchFamily="34" charset="0"/>
                <a:cs typeface="Calibri" panose="020F0502020204030204" pitchFamily="34" charset="0"/>
              </a:rPr>
              <a:t>Thank you</a:t>
            </a:r>
          </a:p>
        </p:txBody>
      </p:sp>
      <p:sp>
        <p:nvSpPr>
          <p:cNvPr id="45" name="Freeform 78">
            <a:extLst>
              <a:ext uri="{FF2B5EF4-FFF2-40B4-BE49-F238E27FC236}">
                <a16:creationId xmlns:a16="http://schemas.microsoft.com/office/drawing/2014/main" id="{703DF8EC-903F-4FF4-B443-3B8B5DEF5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4532666" y="45741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6" name="Freeform 79">
            <a:extLst>
              <a:ext uri="{FF2B5EF4-FFF2-40B4-BE49-F238E27FC236}">
                <a16:creationId xmlns:a16="http://schemas.microsoft.com/office/drawing/2014/main" id="{00B4453B-3251-479A-995C-568CE6203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5791465" y="20895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85">
            <a:extLst>
              <a:ext uri="{FF2B5EF4-FFF2-40B4-BE49-F238E27FC236}">
                <a16:creationId xmlns:a16="http://schemas.microsoft.com/office/drawing/2014/main" id="{A4A5B20B-437F-4239-9753-30EB5AB90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7087193" y="46060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7" name="Freeform 87">
            <a:extLst>
              <a:ext uri="{FF2B5EF4-FFF2-40B4-BE49-F238E27FC236}">
                <a16:creationId xmlns:a16="http://schemas.microsoft.com/office/drawing/2014/main" id="{14874823-A924-45C1-B19B-8468C071F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4430858">
            <a:off x="4571743" y="5281959"/>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8" name="Freeform 80">
            <a:extLst>
              <a:ext uri="{FF2B5EF4-FFF2-40B4-BE49-F238E27FC236}">
                <a16:creationId xmlns:a16="http://schemas.microsoft.com/office/drawing/2014/main" id="{A9402C84-62F4-4868-AF08-B13A6194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0691" y="5562952"/>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84">
            <a:extLst>
              <a:ext uri="{FF2B5EF4-FFF2-40B4-BE49-F238E27FC236}">
                <a16:creationId xmlns:a16="http://schemas.microsoft.com/office/drawing/2014/main" id="{801ACD2F-9E03-4258-BB7D-5006BA0B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274527">
            <a:off x="6910134" y="5273050"/>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Tree>
    <p:extLst>
      <p:ext uri="{BB962C8B-B14F-4D97-AF65-F5344CB8AC3E}">
        <p14:creationId xmlns:p14="http://schemas.microsoft.com/office/powerpoint/2010/main" val="80729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4" name="Rectangle 43">
            <a:extLst>
              <a:ext uri="{FF2B5EF4-FFF2-40B4-BE49-F238E27FC236}">
                <a16:creationId xmlns:a16="http://schemas.microsoft.com/office/drawing/2014/main" id="{0149A9F6-B857-488C-AC3A-007B7816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49EFD05-C377-44BE-91F0-1D17C1D9B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8F3976-9DC6-0C73-799C-B81E4631668A}"/>
              </a:ext>
            </a:extLst>
          </p:cNvPr>
          <p:cNvSpPr>
            <a:spLocks noGrp="1"/>
          </p:cNvSpPr>
          <p:nvPr>
            <p:ph type="title"/>
          </p:nvPr>
        </p:nvSpPr>
        <p:spPr>
          <a:xfrm>
            <a:off x="516318" y="2160107"/>
            <a:ext cx="5015638" cy="2075012"/>
          </a:xfrm>
        </p:spPr>
        <p:txBody>
          <a:bodyPr vert="horz" wrap="square" lIns="0" tIns="0" rIns="0" bIns="0" rtlCol="0" anchor="b" anchorCtr="0">
            <a:normAutofit/>
          </a:bodyPr>
          <a:lstStyle/>
          <a:p>
            <a:pPr algn="ctr"/>
            <a:r>
              <a:rPr lang="en-US" sz="5600" spc="-100" dirty="0">
                <a:latin typeface="Calibri" panose="020F0502020204030204" pitchFamily="34" charset="0"/>
                <a:cs typeface="Calibri" panose="020F0502020204030204" pitchFamily="34" charset="0"/>
              </a:rPr>
              <a:t>Topics to be covered</a:t>
            </a:r>
          </a:p>
        </p:txBody>
      </p:sp>
      <p:grpSp>
        <p:nvGrpSpPr>
          <p:cNvPr id="48" name="Group 4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4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5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5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pSp>
        <p:nvGrpSpPr>
          <p:cNvPr id="53" name="Group 5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5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5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5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aphicFrame>
        <p:nvGraphicFramePr>
          <p:cNvPr id="29" name="TextBox 6">
            <a:extLst>
              <a:ext uri="{FF2B5EF4-FFF2-40B4-BE49-F238E27FC236}">
                <a16:creationId xmlns:a16="http://schemas.microsoft.com/office/drawing/2014/main" id="{31E6444E-2C50-497F-37BF-84B87491D564}"/>
              </a:ext>
            </a:extLst>
          </p:cNvPr>
          <p:cNvGraphicFramePr/>
          <p:nvPr>
            <p:extLst>
              <p:ext uri="{D42A27DB-BD31-4B8C-83A1-F6EECF244321}">
                <p14:modId xmlns:p14="http://schemas.microsoft.com/office/powerpoint/2010/main" val="3656661286"/>
              </p:ext>
            </p:extLst>
          </p:nvPr>
        </p:nvGraphicFramePr>
        <p:xfrm>
          <a:off x="5238693" y="238962"/>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88CBFDA8-FCCB-58F1-25CA-A6D120923A24}"/>
              </a:ext>
            </a:extLst>
          </p:cNvPr>
          <p:cNvSpPr/>
          <p:nvPr/>
        </p:nvSpPr>
        <p:spPr>
          <a:xfrm>
            <a:off x="5229151" y="5847803"/>
            <a:ext cx="6188689" cy="900147"/>
          </a:xfrm>
          <a:prstGeom prst="roundRect">
            <a:avLst>
              <a:gd name="adj" fmla="val 12407"/>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lvl="0"/>
            <a:r>
              <a:rPr lang="en-US" dirty="0">
                <a:solidFill>
                  <a:schemeClr val="tx2">
                    <a:lumMod val="75000"/>
                  </a:schemeClr>
                </a:solidFill>
              </a:rPr>
              <a:t>                        </a:t>
            </a:r>
          </a:p>
          <a:p>
            <a:pPr lvl="0"/>
            <a:r>
              <a:rPr lang="en-US" dirty="0">
                <a:solidFill>
                  <a:schemeClr val="tx2">
                    <a:lumMod val="75000"/>
                  </a:schemeClr>
                </a:solidFill>
              </a:rPr>
              <a:t>                   CONCLUSION</a:t>
            </a:r>
            <a:endParaRPr lang="en-IN" dirty="0"/>
          </a:p>
        </p:txBody>
      </p:sp>
      <p:sp>
        <p:nvSpPr>
          <p:cNvPr id="4" name="Rectangle 3" descr="Gavel">
            <a:extLst>
              <a:ext uri="{FF2B5EF4-FFF2-40B4-BE49-F238E27FC236}">
                <a16:creationId xmlns:a16="http://schemas.microsoft.com/office/drawing/2014/main" id="{3227CCAC-5D09-B756-A85A-48B02E2747F0}"/>
              </a:ext>
            </a:extLst>
          </p:cNvPr>
          <p:cNvSpPr/>
          <p:nvPr/>
        </p:nvSpPr>
        <p:spPr>
          <a:xfrm>
            <a:off x="5510434" y="5959329"/>
            <a:ext cx="495081" cy="49508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19507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899809" y="2214495"/>
            <a:ext cx="10857382" cy="4203639"/>
          </a:xfrm>
        </p:spPr>
        <p:txBody>
          <a:bodyPr>
            <a:normAutofit fontScale="92500" lnSpcReduction="20000"/>
          </a:bodyPr>
          <a:lstStyle/>
          <a:p>
            <a:pPr>
              <a:buClr>
                <a:schemeClr val="accent2">
                  <a:lumMod val="60000"/>
                  <a:lumOff val="40000"/>
                </a:schemeClr>
              </a:buClr>
              <a:buFont typeface="Arial" panose="020B0604020202020204" pitchFamily="34" charset="0"/>
              <a:buChar char="•"/>
            </a:pPr>
            <a:r>
              <a:rPr lang="en-US" sz="2600" dirty="0"/>
              <a:t>A vulnerability assessment is a systematic review of security weaknesses in an information system. It evaluates if the system is susceptible to any known vulnerabilities, assigns severity levels to those vulnerabilities, and recommends remediation or mitigation, if and whenever needed.</a:t>
            </a:r>
          </a:p>
          <a:p>
            <a:pPr>
              <a:buClr>
                <a:schemeClr val="accent2">
                  <a:lumMod val="60000"/>
                  <a:lumOff val="40000"/>
                </a:schemeClr>
              </a:buClr>
              <a:buFont typeface="Arial" panose="020B0604020202020204" pitchFamily="34" charset="0"/>
              <a:buChar char="•"/>
            </a:pPr>
            <a:r>
              <a:rPr lang="en-US" sz="2600" dirty="0"/>
              <a:t>Examples of threats that can be prevented by vulnerability assessment include:</a:t>
            </a:r>
          </a:p>
          <a:p>
            <a:pPr marL="514350" indent="-514350">
              <a:buClr>
                <a:schemeClr val="accent2">
                  <a:lumMod val="60000"/>
                  <a:lumOff val="40000"/>
                </a:schemeClr>
              </a:buClr>
              <a:buFont typeface="+mj-lt"/>
              <a:buAutoNum type="arabicPeriod"/>
            </a:pPr>
            <a:r>
              <a:rPr lang="en-US" sz="2600" dirty="0"/>
              <a:t>SQL injection, XSS and other code injection attacks.</a:t>
            </a:r>
          </a:p>
          <a:p>
            <a:pPr marL="514350" indent="-514350">
              <a:buClr>
                <a:schemeClr val="accent2">
                  <a:lumMod val="60000"/>
                  <a:lumOff val="40000"/>
                </a:schemeClr>
              </a:buClr>
              <a:buFont typeface="+mj-lt"/>
              <a:buAutoNum type="arabicPeriod"/>
            </a:pPr>
            <a:r>
              <a:rPr lang="en-US" sz="2600" dirty="0"/>
              <a:t>Escalation of privileges due to faulty authentication mechanisms.</a:t>
            </a:r>
          </a:p>
          <a:p>
            <a:pPr marL="514350" indent="-514350">
              <a:buClr>
                <a:schemeClr val="accent2">
                  <a:lumMod val="60000"/>
                  <a:lumOff val="40000"/>
                </a:schemeClr>
              </a:buClr>
              <a:buFont typeface="+mj-lt"/>
              <a:buAutoNum type="arabicPeriod"/>
            </a:pPr>
            <a:r>
              <a:rPr lang="en-US" sz="2600" dirty="0"/>
              <a:t>Insecure defaults – software that ships with insecure settings, such as a guessable admin passwords.</a:t>
            </a:r>
            <a:endParaRPr lang="en-IN" dirty="0"/>
          </a:p>
        </p:txBody>
      </p:sp>
    </p:spTree>
    <p:extLst>
      <p:ext uri="{BB962C8B-B14F-4D97-AF65-F5344CB8AC3E}">
        <p14:creationId xmlns:p14="http://schemas.microsoft.com/office/powerpoint/2010/main" val="202706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798471" y="2263936"/>
            <a:ext cx="9753965" cy="4327464"/>
          </a:xfrm>
        </p:spPr>
        <p:txBody>
          <a:bodyPr>
            <a:normAutofit/>
          </a:bodyPr>
          <a:lstStyle/>
          <a:p>
            <a:pPr>
              <a:buClr>
                <a:schemeClr val="accent2">
                  <a:lumMod val="60000"/>
                  <a:lumOff val="40000"/>
                </a:schemeClr>
              </a:buClr>
              <a:buFont typeface="Arial" panose="020B0604020202020204" pitchFamily="34" charset="0"/>
              <a:buChar char="•"/>
            </a:pPr>
            <a:r>
              <a:rPr lang="en-US" sz="2400" dirty="0">
                <a:solidFill>
                  <a:schemeClr val="tx2">
                    <a:lumMod val="75000"/>
                  </a:schemeClr>
                </a:solidFill>
                <a:latin typeface="Calibri" panose="020F0502020204030204" pitchFamily="34" charset="0"/>
                <a:cs typeface="Calibri" panose="020F0502020204030204" pitchFamily="34" charset="0"/>
              </a:rPr>
              <a:t>Vulnerability Testing also called Vulnerability Assessment is a process of evaluating security risks in software systems to reduce the probability of threats. The purpose of vulnerability testing is reducing the possibility for intruders/hackers to get unauthorized access of systems. It depends on the mechanism named Vulnerability Assessment and Penetration Testing(VAPT) or VAPT testing.</a:t>
            </a:r>
          </a:p>
          <a:p>
            <a:pPr>
              <a:buClr>
                <a:schemeClr val="accent2">
                  <a:lumMod val="60000"/>
                  <a:lumOff val="40000"/>
                </a:schemeClr>
              </a:buClr>
              <a:buFont typeface="Arial" panose="020B0604020202020204" pitchFamily="34" charset="0"/>
              <a:buChar char="•"/>
            </a:pPr>
            <a:r>
              <a:rPr lang="en-US" sz="2400" dirty="0">
                <a:solidFill>
                  <a:schemeClr val="tx2">
                    <a:lumMod val="75000"/>
                  </a:schemeClr>
                </a:solidFill>
                <a:latin typeface="Calibri" panose="020F0502020204030204" pitchFamily="34" charset="0"/>
                <a:cs typeface="Calibri" panose="020F0502020204030204" pitchFamily="34" charset="0"/>
              </a:rPr>
              <a:t>A vulnerability is any mistake or weakness in the system’s security procedures, design, implementation or any internal control that may result in the violation of the system’s security policy.</a:t>
            </a:r>
          </a:p>
          <a:p>
            <a:pPr>
              <a:buClr>
                <a:schemeClr val="accent2">
                  <a:lumMod val="60000"/>
                  <a:lumOff val="40000"/>
                </a:schemeClr>
              </a:buClr>
              <a:buFont typeface="Arial" panose="020B0604020202020204" pitchFamily="34" charset="0"/>
              <a:buChar char="•"/>
            </a:pPr>
            <a:endParaRPr lang="en-IN" dirty="0"/>
          </a:p>
          <a:p>
            <a:pPr>
              <a:buClr>
                <a:schemeClr val="accent2">
                  <a:lumMod val="60000"/>
                  <a:lumOff val="40000"/>
                </a:schemeClr>
              </a:buClr>
            </a:pPr>
            <a:endParaRPr lang="en-IN" dirty="0"/>
          </a:p>
        </p:txBody>
      </p:sp>
    </p:spTree>
    <p:extLst>
      <p:ext uri="{BB962C8B-B14F-4D97-AF65-F5344CB8AC3E}">
        <p14:creationId xmlns:p14="http://schemas.microsoft.com/office/powerpoint/2010/main" val="277853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Steps</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343437" y="2099257"/>
            <a:ext cx="11689723" cy="4327464"/>
          </a:xfrm>
        </p:spPr>
        <p:txBody>
          <a:bodyPr>
            <a:normAutofit/>
          </a:bodyPr>
          <a:lstStyle/>
          <a:p>
            <a:pPr>
              <a:buClr>
                <a:schemeClr val="accent2">
                  <a:lumMod val="60000"/>
                  <a:lumOff val="40000"/>
                </a:schemeClr>
              </a:buClr>
              <a:buFont typeface="Arial" panose="020B0604020202020204" pitchFamily="34" charset="0"/>
              <a:buChar char="•"/>
            </a:pPr>
            <a:endParaRPr lang="en-IN" dirty="0"/>
          </a:p>
          <a:p>
            <a:pPr>
              <a:buClr>
                <a:schemeClr val="accent2">
                  <a:lumMod val="60000"/>
                  <a:lumOff val="40000"/>
                </a:schemeClr>
              </a:buClr>
            </a:pPr>
            <a:endParaRPr lang="en-IN" dirty="0"/>
          </a:p>
        </p:txBody>
      </p:sp>
      <p:sp>
        <p:nvSpPr>
          <p:cNvPr id="7" name="TextBox 6">
            <a:extLst>
              <a:ext uri="{FF2B5EF4-FFF2-40B4-BE49-F238E27FC236}">
                <a16:creationId xmlns:a16="http://schemas.microsoft.com/office/drawing/2014/main" id="{AD40DD4C-B144-7C40-11ED-A6E5E5A63E72}"/>
              </a:ext>
            </a:extLst>
          </p:cNvPr>
          <p:cNvSpPr txBox="1"/>
          <p:nvPr/>
        </p:nvSpPr>
        <p:spPr>
          <a:xfrm>
            <a:off x="583842" y="1936123"/>
            <a:ext cx="11745531" cy="4308872"/>
          </a:xfrm>
          <a:prstGeom prst="rect">
            <a:avLst/>
          </a:prstGeom>
          <a:noFill/>
        </p:spPr>
        <p:txBody>
          <a:bodyPr wrap="square">
            <a:spAutoFit/>
          </a:bodyPr>
          <a:lstStyle/>
          <a:p>
            <a:pPr>
              <a:buClr>
                <a:schemeClr val="accent2">
                  <a:lumMod val="60000"/>
                  <a:lumOff val="40000"/>
                </a:schemeClr>
              </a:buClr>
              <a:buFont typeface="Arial" panose="020B0604020202020204" pitchFamily="34" charset="0"/>
              <a:buChar char="•"/>
            </a:pPr>
            <a:r>
              <a:rPr lang="en-IN" dirty="0">
                <a:solidFill>
                  <a:schemeClr val="tx2">
                    <a:lumMod val="75000"/>
                  </a:schemeClr>
                </a:solidFill>
                <a:latin typeface="Calibri" panose="020F0502020204030204" pitchFamily="34" charset="0"/>
                <a:cs typeface="Calibri" panose="020F0502020204030204" pitchFamily="34" charset="0"/>
              </a:rPr>
              <a:t>   </a:t>
            </a:r>
            <a:r>
              <a:rPr lang="en-IN" sz="2000" dirty="0">
                <a:solidFill>
                  <a:schemeClr val="tx2">
                    <a:lumMod val="75000"/>
                  </a:schemeClr>
                </a:solidFill>
                <a:latin typeface="Calibri" panose="020F0502020204030204" pitchFamily="34" charset="0"/>
                <a:cs typeface="Calibri" panose="020F0502020204030204" pitchFamily="34" charset="0"/>
              </a:rPr>
              <a:t>Install kali Linux on your virtual machine</a:t>
            </a:r>
          </a:p>
          <a:p>
            <a:pPr>
              <a:buClr>
                <a:schemeClr val="accent2">
                  <a:lumMod val="60000"/>
                  <a:lumOff val="40000"/>
                </a:schemeClr>
              </a:buClr>
            </a:pPr>
            <a:r>
              <a:rPr lang="en-IN" sz="2000" dirty="0">
                <a:solidFill>
                  <a:schemeClr val="tx2">
                    <a:lumMod val="75000"/>
                  </a:schemeClr>
                </a:solidFill>
                <a:latin typeface="Calibri" panose="020F0502020204030204" pitchFamily="34" charset="0"/>
                <a:cs typeface="Calibri" panose="020F0502020204030204" pitchFamily="34" charset="0"/>
              </a:rPr>
              <a:t>         </a:t>
            </a:r>
            <a:r>
              <a:rPr lang="en-IN" sz="2000" dirty="0">
                <a:solidFill>
                  <a:schemeClr val="tx2">
                    <a:lumMod val="75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https://youtu.be/pwYH0NNWWzU</a:t>
            </a:r>
            <a:r>
              <a:rPr lang="en-IN" sz="2000" dirty="0">
                <a:solidFill>
                  <a:schemeClr val="tx2">
                    <a:lumMod val="75000"/>
                  </a:schemeClr>
                </a:solidFill>
                <a:latin typeface="Calibri" panose="020F0502020204030204" pitchFamily="34" charset="0"/>
                <a:cs typeface="Calibri" panose="020F0502020204030204" pitchFamily="34" charset="0"/>
              </a:rPr>
              <a:t> (reference) </a:t>
            </a:r>
          </a:p>
          <a:p>
            <a:pPr marL="457200" indent="-457200">
              <a:buClr>
                <a:schemeClr val="accent2">
                  <a:lumMod val="60000"/>
                  <a:lumOff val="40000"/>
                </a:schemeClr>
              </a:buClr>
              <a:buFont typeface="+mj-lt"/>
              <a:buAutoNum type="arabicPeriod"/>
            </a:pPr>
            <a:r>
              <a:rPr lang="en-US" sz="2000" dirty="0">
                <a:solidFill>
                  <a:schemeClr val="tx2">
                    <a:lumMod val="75000"/>
                  </a:schemeClr>
                </a:solidFill>
                <a:latin typeface="Calibri" panose="020F0502020204030204" pitchFamily="34" charset="0"/>
                <a:cs typeface="Calibri" panose="020F0502020204030204" pitchFamily="34" charset="0"/>
              </a:rPr>
              <a:t>Download the Nessus package for Debian on the Nessus website and make sure you set the Platform to Linux-Debian-amd64.</a:t>
            </a:r>
          </a:p>
          <a:p>
            <a:pPr marL="457200" indent="-457200">
              <a:buClr>
                <a:schemeClr val="accent2">
                  <a:lumMod val="60000"/>
                  <a:lumOff val="40000"/>
                </a:schemeClr>
              </a:buClr>
              <a:buFont typeface="+mj-lt"/>
              <a:buAutoNum type="arabicPeriod"/>
            </a:pPr>
            <a:r>
              <a:rPr lang="en-US" sz="2000" dirty="0">
                <a:solidFill>
                  <a:schemeClr val="tx2">
                    <a:lumMod val="75000"/>
                  </a:schemeClr>
                </a:solidFill>
                <a:latin typeface="Calibri" panose="020F0502020204030204" pitchFamily="34" charset="0"/>
                <a:cs typeface="Calibri" panose="020F0502020204030204" pitchFamily="34" charset="0"/>
              </a:rPr>
              <a:t>When it's finished downloading, open your Linux terminal and navigate to the location you downloaded the Nessus file to.</a:t>
            </a:r>
          </a:p>
          <a:p>
            <a:pPr marL="457200" indent="-457200">
              <a:buClr>
                <a:schemeClr val="accent2">
                  <a:lumMod val="60000"/>
                  <a:lumOff val="40000"/>
                </a:schemeClr>
              </a:buClr>
              <a:buFont typeface="+mj-lt"/>
              <a:buAutoNum type="arabicPeriod"/>
            </a:pPr>
            <a:r>
              <a:rPr lang="en-US" sz="2000" dirty="0">
                <a:solidFill>
                  <a:schemeClr val="tx2">
                    <a:lumMod val="75000"/>
                  </a:schemeClr>
                </a:solidFill>
                <a:latin typeface="Calibri" panose="020F0502020204030204" pitchFamily="34" charset="0"/>
                <a:cs typeface="Calibri" panose="020F0502020204030204" pitchFamily="34" charset="0"/>
              </a:rPr>
              <a:t>Install Nessus using this command:    </a:t>
            </a:r>
          </a:p>
          <a:p>
            <a:pPr marL="457200" indent="-457200">
              <a:buClr>
                <a:schemeClr val="accent2">
                  <a:lumMod val="60000"/>
                  <a:lumOff val="40000"/>
                </a:schemeClr>
              </a:buClr>
              <a:buFont typeface="+mj-lt"/>
              <a:buAutoNum type="arabicPeriod"/>
            </a:pPr>
            <a:endParaRPr lang="en-US" sz="2000" b="1" i="1" dirty="0">
              <a:solidFill>
                <a:schemeClr val="tx2">
                  <a:lumMod val="75000"/>
                </a:schemeClr>
              </a:solidFill>
              <a:latin typeface="Calibri" panose="020F0502020204030204" pitchFamily="34" charset="0"/>
              <a:cs typeface="Calibri" panose="020F0502020204030204" pitchFamily="34" charset="0"/>
            </a:endParaRPr>
          </a:p>
          <a:p>
            <a:pPr marL="457200" indent="-457200">
              <a:buClr>
                <a:schemeClr val="accent2">
                  <a:lumMod val="60000"/>
                  <a:lumOff val="40000"/>
                </a:schemeClr>
              </a:buClr>
              <a:buFont typeface="+mj-lt"/>
              <a:buAutoNum type="arabicPeriod"/>
            </a:pPr>
            <a:endParaRPr lang="en-US" sz="2000" b="1" i="1" dirty="0">
              <a:solidFill>
                <a:schemeClr val="tx2">
                  <a:lumMod val="75000"/>
                </a:schemeClr>
              </a:solidFill>
              <a:latin typeface="Calibri" panose="020F0502020204030204" pitchFamily="34" charset="0"/>
              <a:cs typeface="Calibri" panose="020F0502020204030204" pitchFamily="34" charset="0"/>
            </a:endParaRPr>
          </a:p>
          <a:p>
            <a:pPr marL="457200" indent="-457200">
              <a:buClr>
                <a:schemeClr val="accent2">
                  <a:lumMod val="60000"/>
                  <a:lumOff val="40000"/>
                </a:schemeClr>
              </a:buClr>
              <a:buFont typeface="+mj-lt"/>
              <a:buAutoNum type="arabicPeriod"/>
            </a:pPr>
            <a:r>
              <a:rPr lang="en-US" sz="2000" dirty="0">
                <a:solidFill>
                  <a:schemeClr val="tx2">
                    <a:lumMod val="75000"/>
                  </a:schemeClr>
                </a:solidFill>
                <a:latin typeface="Calibri" panose="020F0502020204030204" pitchFamily="34" charset="0"/>
                <a:cs typeface="Calibri" panose="020F0502020204030204" pitchFamily="34" charset="0"/>
              </a:rPr>
              <a:t> Start the Nessus service with this command: </a:t>
            </a:r>
          </a:p>
          <a:p>
            <a:pPr marL="457200" indent="-457200">
              <a:buClr>
                <a:schemeClr val="accent2">
                  <a:lumMod val="60000"/>
                  <a:lumOff val="40000"/>
                </a:schemeClr>
              </a:buClr>
              <a:buFont typeface="+mj-lt"/>
              <a:buAutoNum type="arabicPeriod"/>
            </a:pPr>
            <a:endParaRPr lang="en-US" sz="2000" dirty="0">
              <a:solidFill>
                <a:schemeClr val="tx2">
                  <a:lumMod val="75000"/>
                </a:schemeClr>
              </a:solidFill>
              <a:latin typeface="Calibri" panose="020F0502020204030204" pitchFamily="34" charset="0"/>
              <a:cs typeface="Calibri" panose="020F0502020204030204" pitchFamily="34" charset="0"/>
            </a:endParaRPr>
          </a:p>
          <a:p>
            <a:pPr marL="457200" indent="-457200">
              <a:buClr>
                <a:schemeClr val="accent2">
                  <a:lumMod val="60000"/>
                  <a:lumOff val="40000"/>
                </a:schemeClr>
              </a:buClr>
              <a:buFont typeface="+mj-lt"/>
              <a:buAutoNum type="arabicPeriod"/>
            </a:pPr>
            <a:endParaRPr lang="en-IN" dirty="0">
              <a:solidFill>
                <a:schemeClr val="tx2">
                  <a:lumMod val="75000"/>
                </a:schemeClr>
              </a:solidFill>
              <a:latin typeface="Calibri" panose="020F0502020204030204" pitchFamily="34" charset="0"/>
              <a:cs typeface="Calibri" panose="020F0502020204030204" pitchFamily="34" charset="0"/>
            </a:endParaRPr>
          </a:p>
          <a:p>
            <a:pPr marL="342900" indent="-342900">
              <a:buClr>
                <a:schemeClr val="accent2">
                  <a:lumMod val="60000"/>
                  <a:lumOff val="40000"/>
                </a:schemeClr>
              </a:buClr>
              <a:buFont typeface="+mj-lt"/>
              <a:buAutoNum type="arabicPeriod"/>
            </a:pPr>
            <a:r>
              <a:rPr lang="en-US" dirty="0">
                <a:solidFill>
                  <a:schemeClr val="tx2">
                    <a:lumMod val="75000"/>
                  </a:schemeClr>
                </a:solidFill>
                <a:latin typeface="Calibri" panose="020F0502020204030204" pitchFamily="34" charset="0"/>
                <a:cs typeface="Calibri" panose="020F0502020204030204" pitchFamily="34" charset="0"/>
              </a:rPr>
              <a:t>On your browser, go to https://kali:8834/. It would show a warning page.</a:t>
            </a:r>
            <a:endParaRPr lang="en-IN"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pPr>
            <a:endParaRPr lang="en-IN" dirty="0">
              <a:solidFill>
                <a:schemeClr val="tx2">
                  <a:lumMod val="75000"/>
                </a:schemeClr>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EB9AE69C-CBA7-8671-FE6B-9BC9FABF42C1}"/>
              </a:ext>
            </a:extLst>
          </p:cNvPr>
          <p:cNvSpPr/>
          <p:nvPr/>
        </p:nvSpPr>
        <p:spPr>
          <a:xfrm>
            <a:off x="2903544" y="4226219"/>
            <a:ext cx="5343390" cy="32197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err="1">
                <a:solidFill>
                  <a:schemeClr val="tx2">
                    <a:lumMod val="90000"/>
                  </a:schemeClr>
                </a:solidFill>
              </a:rPr>
              <a:t>dpkg</a:t>
            </a:r>
            <a:r>
              <a:rPr lang="en-IN" dirty="0">
                <a:solidFill>
                  <a:schemeClr val="tx2">
                    <a:lumMod val="90000"/>
                  </a:schemeClr>
                </a:solidFill>
              </a:rPr>
              <a:t> -</a:t>
            </a:r>
            <a:r>
              <a:rPr lang="en-IN" dirty="0" err="1">
                <a:solidFill>
                  <a:schemeClr val="tx2">
                    <a:lumMod val="90000"/>
                  </a:schemeClr>
                </a:solidFill>
              </a:rPr>
              <a:t>i</a:t>
            </a:r>
            <a:r>
              <a:rPr lang="en-IN" dirty="0">
                <a:solidFill>
                  <a:schemeClr val="tx2">
                    <a:lumMod val="90000"/>
                  </a:schemeClr>
                </a:solidFill>
              </a:rPr>
              <a:t> Nessus-10.5.0-ubuntu1404_amd64.deb  </a:t>
            </a:r>
          </a:p>
        </p:txBody>
      </p:sp>
      <p:sp>
        <p:nvSpPr>
          <p:cNvPr id="14" name="Rectangle 13">
            <a:extLst>
              <a:ext uri="{FF2B5EF4-FFF2-40B4-BE49-F238E27FC236}">
                <a16:creationId xmlns:a16="http://schemas.microsoft.com/office/drawing/2014/main" id="{95A1D2BA-0A37-4652-1605-A5642BE0FFA5}"/>
              </a:ext>
            </a:extLst>
          </p:cNvPr>
          <p:cNvSpPr/>
          <p:nvPr/>
        </p:nvSpPr>
        <p:spPr>
          <a:xfrm>
            <a:off x="2914273" y="5180380"/>
            <a:ext cx="2715137" cy="287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 </a:t>
            </a:r>
            <a:r>
              <a:rPr lang="en-IN" dirty="0" err="1">
                <a:solidFill>
                  <a:schemeClr val="tx2">
                    <a:lumMod val="90000"/>
                  </a:schemeClr>
                </a:solidFill>
              </a:rPr>
              <a:t>systemctl</a:t>
            </a:r>
            <a:r>
              <a:rPr lang="en-IN" dirty="0">
                <a:solidFill>
                  <a:schemeClr val="tx2">
                    <a:lumMod val="90000"/>
                  </a:schemeClr>
                </a:solidFill>
              </a:rPr>
              <a:t> start </a:t>
            </a:r>
            <a:r>
              <a:rPr lang="en-IN" dirty="0" err="1">
                <a:solidFill>
                  <a:schemeClr val="tx2">
                    <a:lumMod val="90000"/>
                  </a:schemeClr>
                </a:solidFill>
              </a:rPr>
              <a:t>nessusd</a:t>
            </a:r>
            <a:r>
              <a:rPr lang="en-IN" dirty="0">
                <a:solidFill>
                  <a:schemeClr val="tx2">
                    <a:lumMod val="90000"/>
                  </a:schemeClr>
                </a:solidFill>
              </a:rPr>
              <a:t> </a:t>
            </a:r>
          </a:p>
        </p:txBody>
      </p:sp>
    </p:spTree>
    <p:extLst>
      <p:ext uri="{BB962C8B-B14F-4D97-AF65-F5344CB8AC3E}">
        <p14:creationId xmlns:p14="http://schemas.microsoft.com/office/powerpoint/2010/main" val="256582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Steps (cont..)</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343437" y="2099257"/>
            <a:ext cx="11689723" cy="4327464"/>
          </a:xfrm>
        </p:spPr>
        <p:txBody>
          <a:bodyPr>
            <a:normAutofit/>
          </a:bodyPr>
          <a:lstStyle/>
          <a:p>
            <a:pPr>
              <a:buClr>
                <a:schemeClr val="accent2">
                  <a:lumMod val="60000"/>
                  <a:lumOff val="40000"/>
                </a:schemeClr>
              </a:buClr>
              <a:buFont typeface="Arial" panose="020B0604020202020204" pitchFamily="34" charset="0"/>
              <a:buChar char="•"/>
            </a:pPr>
            <a:endParaRPr lang="en-IN" dirty="0"/>
          </a:p>
          <a:p>
            <a:pPr>
              <a:buClr>
                <a:schemeClr val="accent2">
                  <a:lumMod val="60000"/>
                  <a:lumOff val="40000"/>
                </a:schemeClr>
              </a:buClr>
            </a:pPr>
            <a:endParaRPr lang="en-IN" dirty="0"/>
          </a:p>
        </p:txBody>
      </p:sp>
      <p:sp>
        <p:nvSpPr>
          <p:cNvPr id="7" name="TextBox 6">
            <a:extLst>
              <a:ext uri="{FF2B5EF4-FFF2-40B4-BE49-F238E27FC236}">
                <a16:creationId xmlns:a16="http://schemas.microsoft.com/office/drawing/2014/main" id="{AD40DD4C-B144-7C40-11ED-A6E5E5A63E72}"/>
              </a:ext>
            </a:extLst>
          </p:cNvPr>
          <p:cNvSpPr txBox="1"/>
          <p:nvPr/>
        </p:nvSpPr>
        <p:spPr>
          <a:xfrm>
            <a:off x="601812" y="2168068"/>
            <a:ext cx="11205226" cy="2523768"/>
          </a:xfrm>
          <a:prstGeom prst="rect">
            <a:avLst/>
          </a:prstGeom>
          <a:noFill/>
        </p:spPr>
        <p:txBody>
          <a:bodyPr wrap="square">
            <a:spAutoFit/>
          </a:bodyPr>
          <a:lstStyle/>
          <a:p>
            <a:pPr marL="342900" indent="-342900">
              <a:buClr>
                <a:schemeClr val="accent2">
                  <a:lumMod val="60000"/>
                  <a:lumOff val="40000"/>
                </a:schemeClr>
              </a:buClr>
              <a:buFont typeface="+mj-lt"/>
              <a:buAutoNum type="arabicPeriod"/>
            </a:pPr>
            <a:r>
              <a:rPr lang="en-IN" dirty="0">
                <a:solidFill>
                  <a:schemeClr val="tx2">
                    <a:lumMod val="75000"/>
                  </a:schemeClr>
                </a:solidFill>
                <a:latin typeface="Calibri" panose="020F0502020204030204" pitchFamily="34" charset="0"/>
                <a:cs typeface="Calibri" panose="020F0502020204030204" pitchFamily="34" charset="0"/>
              </a:rPr>
              <a:t>   </a:t>
            </a:r>
            <a:r>
              <a:rPr lang="en-US" sz="2000" dirty="0">
                <a:solidFill>
                  <a:schemeClr val="tx2">
                    <a:lumMod val="75000"/>
                  </a:schemeClr>
                </a:solidFill>
                <a:latin typeface="Calibri" panose="020F0502020204030204" pitchFamily="34" charset="0"/>
                <a:cs typeface="Calibri" panose="020F0502020204030204" pitchFamily="34" charset="0"/>
              </a:rPr>
              <a:t>Click on Advanced. Then, click on Accept Risk and Continue.</a:t>
            </a:r>
          </a:p>
          <a:p>
            <a:pPr marL="457200" indent="-457200">
              <a:buClr>
                <a:schemeClr val="accent2">
                  <a:lumMod val="60000"/>
                  <a:lumOff val="40000"/>
                </a:schemeClr>
              </a:buClr>
              <a:buFont typeface="+mj-lt"/>
              <a:buAutoNum type="arabicPeriod"/>
            </a:pPr>
            <a:endParaRPr lang="en-US" sz="2000" dirty="0">
              <a:solidFill>
                <a:schemeClr val="tx2">
                  <a:lumMod val="75000"/>
                </a:schemeClr>
              </a:solidFill>
              <a:latin typeface="Calibri" panose="020F0502020204030204" pitchFamily="34" charset="0"/>
              <a:cs typeface="Calibri" panose="020F0502020204030204" pitchFamily="34" charset="0"/>
            </a:endParaRPr>
          </a:p>
          <a:p>
            <a:pPr marL="457200" indent="-457200">
              <a:buClr>
                <a:schemeClr val="accent2">
                  <a:lumMod val="60000"/>
                  <a:lumOff val="40000"/>
                </a:schemeClr>
              </a:buClr>
              <a:buFont typeface="+mj-lt"/>
              <a:buAutoNum type="arabicPeriod"/>
            </a:pPr>
            <a:r>
              <a:rPr lang="en-US" sz="2000" dirty="0">
                <a:solidFill>
                  <a:schemeClr val="tx2">
                    <a:lumMod val="75000"/>
                  </a:schemeClr>
                </a:solidFill>
                <a:latin typeface="Calibri" panose="020F0502020204030204" pitchFamily="34" charset="0"/>
                <a:cs typeface="Calibri" panose="020F0502020204030204" pitchFamily="34" charset="0"/>
              </a:rPr>
              <a:t> Choose the Nessus Product you prefer. If you want the free version of Nessus, click on Nessus Essentials. </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a:t>
            </a:r>
          </a:p>
          <a:p>
            <a:pPr>
              <a:buClr>
                <a:schemeClr val="accent2">
                  <a:lumMod val="60000"/>
                  <a:lumOff val="40000"/>
                </a:schemeClr>
              </a:buClr>
            </a:pPr>
            <a:r>
              <a:rPr lang="en-US" sz="2000" dirty="0">
                <a:solidFill>
                  <a:schemeClr val="tx2">
                    <a:lumMod val="75000"/>
                  </a:schemeClr>
                </a:solidFill>
                <a:latin typeface="Calibri" panose="020F0502020204030204" pitchFamily="34" charset="0"/>
                <a:cs typeface="Calibri" panose="020F0502020204030204" pitchFamily="34" charset="0"/>
              </a:rPr>
              <a:t> </a:t>
            </a:r>
          </a:p>
          <a:p>
            <a:pPr>
              <a:buClr>
                <a:schemeClr val="accent2">
                  <a:lumMod val="60000"/>
                  <a:lumOff val="40000"/>
                </a:schemeClr>
              </a:buClr>
            </a:pPr>
            <a:endParaRPr lang="en-US" sz="2000"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pPr>
            <a:endParaRPr lang="en-IN" dirty="0">
              <a:solidFill>
                <a:schemeClr val="tx2">
                  <a:lumMod val="75000"/>
                </a:schemeClr>
              </a:solidFill>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E7565581-D662-C4E3-7E6F-7BEE9750E57A}"/>
              </a:ext>
            </a:extLst>
          </p:cNvPr>
          <p:cNvSpPr txBox="1">
            <a:spLocks/>
          </p:cNvSpPr>
          <p:nvPr/>
        </p:nvSpPr>
        <p:spPr>
          <a:xfrm>
            <a:off x="495837" y="2251657"/>
            <a:ext cx="11689723" cy="4327464"/>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lumMod val="60000"/>
                  <a:lumOff val="40000"/>
                </a:schemeClr>
              </a:buClr>
              <a:buFont typeface="Arial" panose="020B0604020202020204" pitchFamily="34" charset="0"/>
              <a:buChar char="•"/>
            </a:pPr>
            <a:endParaRPr lang="en-IN"/>
          </a:p>
          <a:p>
            <a:pPr>
              <a:buClr>
                <a:schemeClr val="accent2">
                  <a:lumMod val="60000"/>
                  <a:lumOff val="40000"/>
                </a:schemeClr>
              </a:buClr>
            </a:pPr>
            <a:endParaRPr lang="en-IN" dirty="0"/>
          </a:p>
        </p:txBody>
      </p:sp>
      <p:pic>
        <p:nvPicPr>
          <p:cNvPr id="5" name="Picture 4" descr="Text&#10;&#10;Description automatically generated">
            <a:extLst>
              <a:ext uri="{FF2B5EF4-FFF2-40B4-BE49-F238E27FC236}">
                <a16:creationId xmlns:a16="http://schemas.microsoft.com/office/drawing/2014/main" id="{526B0F32-3D33-E9A4-6DF9-005D088B3376}"/>
              </a:ext>
            </a:extLst>
          </p:cNvPr>
          <p:cNvPicPr>
            <a:picLocks noChangeAspect="1"/>
          </p:cNvPicPr>
          <p:nvPr/>
        </p:nvPicPr>
        <p:blipFill>
          <a:blip r:embed="rId2"/>
          <a:stretch>
            <a:fillRect/>
          </a:stretch>
        </p:blipFill>
        <p:spPr>
          <a:xfrm>
            <a:off x="2747534" y="3718271"/>
            <a:ext cx="5278384" cy="276486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3034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A18E-D031-FFF1-E408-BBF8C8442963}"/>
              </a:ext>
            </a:extLst>
          </p:cNvPr>
          <p:cNvSpPr>
            <a:spLocks noGrp="1"/>
          </p:cNvSpPr>
          <p:nvPr>
            <p:ph type="title"/>
          </p:nvPr>
        </p:nvSpPr>
        <p:spPr>
          <a:xfrm>
            <a:off x="615992" y="666870"/>
            <a:ext cx="10728322" cy="788666"/>
          </a:xfrm>
        </p:spPr>
        <p:txBody>
          <a:bodyPr>
            <a:normAutofit/>
          </a:bodyPr>
          <a:lstStyle/>
          <a:p>
            <a:r>
              <a:rPr lang="en-IN" sz="4800" u="sng" dirty="0">
                <a:latin typeface="Calibri" panose="020F0502020204030204" pitchFamily="34" charset="0"/>
                <a:cs typeface="Calibri" panose="020F0502020204030204" pitchFamily="34" charset="0"/>
              </a:rPr>
              <a:t>Steps (cont..)</a:t>
            </a:r>
          </a:p>
        </p:txBody>
      </p:sp>
      <p:sp>
        <p:nvSpPr>
          <p:cNvPr id="3" name="Content Placeholder 2">
            <a:extLst>
              <a:ext uri="{FF2B5EF4-FFF2-40B4-BE49-F238E27FC236}">
                <a16:creationId xmlns:a16="http://schemas.microsoft.com/office/drawing/2014/main" id="{107E57AF-316E-4156-6F0B-46DD2123E766}"/>
              </a:ext>
            </a:extLst>
          </p:cNvPr>
          <p:cNvSpPr>
            <a:spLocks noGrp="1"/>
          </p:cNvSpPr>
          <p:nvPr>
            <p:ph sz="quarter" idx="13"/>
          </p:nvPr>
        </p:nvSpPr>
        <p:spPr>
          <a:xfrm>
            <a:off x="343437" y="2099257"/>
            <a:ext cx="11689723" cy="4804246"/>
          </a:xfrm>
        </p:spPr>
        <p:txBody>
          <a:bodyPr>
            <a:normAutofit fontScale="40000" lnSpcReduction="20000"/>
          </a:bodyPr>
          <a:lstStyle/>
          <a:p>
            <a:pPr>
              <a:buClr>
                <a:schemeClr val="accent2">
                  <a:lumMod val="60000"/>
                  <a:lumOff val="40000"/>
                </a:schemeClr>
              </a:buClr>
              <a:buFont typeface="Arial" panose="020B0604020202020204" pitchFamily="34" charset="0"/>
              <a:buChar cha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endParaRPr lang="en-IN" dirty="0"/>
          </a:p>
          <a:p>
            <a:pPr>
              <a:buClr>
                <a:schemeClr val="accent2">
                  <a:lumMod val="60000"/>
                  <a:lumOff val="40000"/>
                </a:schemeClr>
              </a:buClr>
            </a:pPr>
            <a:r>
              <a:rPr lang="en-US" sz="4500" dirty="0">
                <a:latin typeface="Calibri" panose="020F0502020204030204" pitchFamily="34" charset="0"/>
                <a:cs typeface="Calibri" panose="020F0502020204030204" pitchFamily="34" charset="0"/>
              </a:rPr>
              <a:t>Once the plugin downloads have completed, you can start using the Nessus service.</a:t>
            </a:r>
            <a:endParaRPr lang="en-IN" sz="45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D40DD4C-B144-7C40-11ED-A6E5E5A63E72}"/>
              </a:ext>
            </a:extLst>
          </p:cNvPr>
          <p:cNvSpPr txBox="1"/>
          <p:nvPr/>
        </p:nvSpPr>
        <p:spPr>
          <a:xfrm>
            <a:off x="620008" y="1770687"/>
            <a:ext cx="11262732" cy="1754326"/>
          </a:xfrm>
          <a:prstGeom prst="rect">
            <a:avLst/>
          </a:prstGeom>
          <a:noFill/>
        </p:spPr>
        <p:txBody>
          <a:bodyPr wrap="square">
            <a:spAutoFit/>
          </a:bodyPr>
          <a:lstStyle/>
          <a:p>
            <a:pPr>
              <a:buClr>
                <a:schemeClr val="accent2">
                  <a:lumMod val="60000"/>
                  <a:lumOff val="40000"/>
                </a:schemeClr>
              </a:buClr>
            </a:pPr>
            <a:endParaRPr lang="en-US"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pPr>
            <a:r>
              <a:rPr lang="en-US" dirty="0">
                <a:solidFill>
                  <a:schemeClr val="tx2">
                    <a:lumMod val="75000"/>
                  </a:schemeClr>
                </a:solidFill>
                <a:latin typeface="Calibri" panose="020F0502020204030204" pitchFamily="34" charset="0"/>
                <a:cs typeface="Calibri" panose="020F0502020204030204" pitchFamily="34" charset="0"/>
              </a:rPr>
              <a:t>Enter your name and email address to receive an activation code by email. Paste the activation code into the space provided and choose a username and password.</a:t>
            </a:r>
          </a:p>
          <a:p>
            <a:pPr>
              <a:buClr>
                <a:schemeClr val="accent2">
                  <a:lumMod val="60000"/>
                  <a:lumOff val="40000"/>
                </a:schemeClr>
              </a:buClr>
            </a:pPr>
            <a:endParaRPr lang="en-US" dirty="0">
              <a:solidFill>
                <a:schemeClr val="tx2">
                  <a:lumMod val="75000"/>
                </a:schemeClr>
              </a:solidFill>
              <a:latin typeface="Calibri" panose="020F0502020204030204" pitchFamily="34" charset="0"/>
              <a:cs typeface="Calibri" panose="020F0502020204030204" pitchFamily="34" charset="0"/>
            </a:endParaRPr>
          </a:p>
          <a:p>
            <a:pPr>
              <a:buClr>
                <a:schemeClr val="accent2">
                  <a:lumMod val="60000"/>
                  <a:lumOff val="40000"/>
                </a:schemeClr>
              </a:buClr>
            </a:pPr>
            <a:r>
              <a:rPr lang="en-US" dirty="0">
                <a:solidFill>
                  <a:schemeClr val="tx2">
                    <a:lumMod val="75000"/>
                  </a:schemeClr>
                </a:solidFill>
                <a:latin typeface="Calibri" panose="020F0502020204030204" pitchFamily="34" charset="0"/>
                <a:cs typeface="Calibri" panose="020F0502020204030204" pitchFamily="34" charset="0"/>
              </a:rPr>
              <a:t>9. Allow Nessus to download the necessary plugins.  </a:t>
            </a:r>
          </a:p>
          <a:p>
            <a:pPr>
              <a:buClr>
                <a:schemeClr val="accent2">
                  <a:lumMod val="60000"/>
                  <a:lumOff val="40000"/>
                </a:schemeClr>
              </a:buClr>
            </a:pPr>
            <a:r>
              <a:rPr lang="en-US" dirty="0">
                <a:solidFill>
                  <a:schemeClr val="tx2">
                    <a:lumMod val="75000"/>
                  </a:schemeClr>
                </a:solidFill>
                <a:latin typeface="Calibri" panose="020F0502020204030204" pitchFamily="34" charset="0"/>
                <a:cs typeface="Calibri" panose="020F0502020204030204" pitchFamily="34" charset="0"/>
              </a:rPr>
              <a:t>    </a:t>
            </a:r>
          </a:p>
        </p:txBody>
      </p:sp>
      <p:sp>
        <p:nvSpPr>
          <p:cNvPr id="10" name="Content Placeholder 2">
            <a:extLst>
              <a:ext uri="{FF2B5EF4-FFF2-40B4-BE49-F238E27FC236}">
                <a16:creationId xmlns:a16="http://schemas.microsoft.com/office/drawing/2014/main" id="{E7565581-D662-C4E3-7E6F-7BEE9750E57A}"/>
              </a:ext>
            </a:extLst>
          </p:cNvPr>
          <p:cNvSpPr txBox="1">
            <a:spLocks/>
          </p:cNvSpPr>
          <p:nvPr/>
        </p:nvSpPr>
        <p:spPr>
          <a:xfrm>
            <a:off x="495837" y="2251657"/>
            <a:ext cx="11689723" cy="4327464"/>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2">
                  <a:lumMod val="60000"/>
                  <a:lumOff val="40000"/>
                </a:schemeClr>
              </a:buClr>
              <a:buNone/>
            </a:pPr>
            <a:r>
              <a:rPr lang="en-IN" dirty="0"/>
              <a:t> </a:t>
            </a:r>
          </a:p>
          <a:p>
            <a:pPr marL="0" indent="0">
              <a:buClr>
                <a:schemeClr val="accent2">
                  <a:lumMod val="60000"/>
                  <a:lumOff val="40000"/>
                </a:schemeClr>
              </a:buClr>
              <a:buNone/>
            </a:pPr>
            <a:endParaRPr lang="en-IN" dirty="0"/>
          </a:p>
        </p:txBody>
      </p:sp>
      <p:pic>
        <p:nvPicPr>
          <p:cNvPr id="5" name="Picture 4" descr="Graphical user interface, application, website&#10;&#10;Description automatically generated">
            <a:extLst>
              <a:ext uri="{FF2B5EF4-FFF2-40B4-BE49-F238E27FC236}">
                <a16:creationId xmlns:a16="http://schemas.microsoft.com/office/drawing/2014/main" id="{8886CD8A-152D-AB44-6F7A-4AD69E06E783}"/>
              </a:ext>
            </a:extLst>
          </p:cNvPr>
          <p:cNvPicPr>
            <a:picLocks noChangeAspect="1"/>
          </p:cNvPicPr>
          <p:nvPr/>
        </p:nvPicPr>
        <p:blipFill>
          <a:blip r:embed="rId2"/>
          <a:stretch>
            <a:fillRect/>
          </a:stretch>
        </p:blipFill>
        <p:spPr>
          <a:xfrm>
            <a:off x="3419248" y="3358577"/>
            <a:ext cx="4897023" cy="26998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6537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6B86-BE6D-FACA-BA54-36D6E4BD07C1}"/>
              </a:ext>
            </a:extLst>
          </p:cNvPr>
          <p:cNvSpPr>
            <a:spLocks noGrp="1"/>
          </p:cNvSpPr>
          <p:nvPr>
            <p:ph type="title"/>
          </p:nvPr>
        </p:nvSpPr>
        <p:spPr/>
        <p:txBody>
          <a:bodyPr>
            <a:normAutofit/>
          </a:bodyPr>
          <a:lstStyle/>
          <a:p>
            <a:r>
              <a:rPr lang="en-IN" sz="4800" u="sng" dirty="0">
                <a:latin typeface="Calibri" panose="020F0502020204030204" pitchFamily="34" charset="0"/>
                <a:cs typeface="Calibri" panose="020F0502020204030204" pitchFamily="34" charset="0"/>
              </a:rPr>
              <a:t>Screenshot</a:t>
            </a:r>
          </a:p>
        </p:txBody>
      </p:sp>
      <p:sp>
        <p:nvSpPr>
          <p:cNvPr id="9" name="TextBox 8">
            <a:extLst>
              <a:ext uri="{FF2B5EF4-FFF2-40B4-BE49-F238E27FC236}">
                <a16:creationId xmlns:a16="http://schemas.microsoft.com/office/drawing/2014/main" id="{C78814B6-3B09-7744-0F0B-4D219846F050}"/>
              </a:ext>
            </a:extLst>
          </p:cNvPr>
          <p:cNvSpPr txBox="1"/>
          <p:nvPr/>
        </p:nvSpPr>
        <p:spPr>
          <a:xfrm>
            <a:off x="735318" y="5976459"/>
            <a:ext cx="4047067" cy="707886"/>
          </a:xfrm>
          <a:prstGeom prst="rect">
            <a:avLst/>
          </a:prstGeom>
          <a:noFill/>
        </p:spPr>
        <p:txBody>
          <a:bodyPr wrap="square" rtlCol="0">
            <a:spAutoFit/>
          </a:bodyPr>
          <a:lstStyle/>
          <a:p>
            <a:r>
              <a:rPr lang="en-IN" sz="2000" dirty="0">
                <a:solidFill>
                  <a:schemeClr val="bg2">
                    <a:lumMod val="10000"/>
                    <a:lumOff val="90000"/>
                  </a:schemeClr>
                </a:solidFill>
                <a:latin typeface="Calibri" panose="020F0502020204030204" pitchFamily="34" charset="0"/>
                <a:cs typeface="Calibri" panose="020F0502020204030204" pitchFamily="34" charset="0"/>
              </a:rPr>
              <a:t>After plugins are done compiling, scan templates are available</a:t>
            </a:r>
          </a:p>
        </p:txBody>
      </p:sp>
      <p:sp>
        <p:nvSpPr>
          <p:cNvPr id="13" name="TextBox 12">
            <a:extLst>
              <a:ext uri="{FF2B5EF4-FFF2-40B4-BE49-F238E27FC236}">
                <a16:creationId xmlns:a16="http://schemas.microsoft.com/office/drawing/2014/main" id="{5D753DDA-FF3F-5D68-9597-8F4EBAC1E44E}"/>
              </a:ext>
            </a:extLst>
          </p:cNvPr>
          <p:cNvSpPr txBox="1"/>
          <p:nvPr/>
        </p:nvSpPr>
        <p:spPr>
          <a:xfrm>
            <a:off x="6702466" y="5989596"/>
            <a:ext cx="4000499" cy="400110"/>
          </a:xfrm>
          <a:prstGeom prst="rect">
            <a:avLst/>
          </a:prstGeom>
          <a:noFill/>
        </p:spPr>
        <p:txBody>
          <a:bodyPr wrap="square" rtlCol="0">
            <a:spAutoFit/>
          </a:bodyPr>
          <a:lstStyle/>
          <a:p>
            <a:r>
              <a:rPr lang="en-US" sz="2000" dirty="0">
                <a:solidFill>
                  <a:schemeClr val="bg2">
                    <a:lumMod val="10000"/>
                    <a:lumOff val="90000"/>
                  </a:schemeClr>
                </a:solidFill>
                <a:latin typeface="Calibri" panose="020F0502020204030204" pitchFamily="34" charset="0"/>
                <a:cs typeface="Calibri" panose="020F0502020204030204" pitchFamily="34" charset="0"/>
              </a:rPr>
              <a:t>Adding new scan to </a:t>
            </a:r>
            <a:r>
              <a:rPr lang="en-US" sz="2000" dirty="0" err="1">
                <a:solidFill>
                  <a:schemeClr val="bg2">
                    <a:lumMod val="10000"/>
                    <a:lumOff val="90000"/>
                  </a:schemeClr>
                </a:solidFill>
                <a:latin typeface="Calibri" panose="020F0502020204030204" pitchFamily="34" charset="0"/>
                <a:cs typeface="Calibri" panose="020F0502020204030204" pitchFamily="34" charset="0"/>
              </a:rPr>
              <a:t>Myscans</a:t>
            </a:r>
            <a:r>
              <a:rPr lang="en-US" sz="2000" dirty="0">
                <a:solidFill>
                  <a:schemeClr val="bg2">
                    <a:lumMod val="10000"/>
                    <a:lumOff val="90000"/>
                  </a:schemeClr>
                </a:solidFill>
                <a:latin typeface="Calibri" panose="020F0502020204030204" pitchFamily="34" charset="0"/>
                <a:cs typeface="Calibri" panose="020F0502020204030204" pitchFamily="34" charset="0"/>
              </a:rPr>
              <a:t> folder</a:t>
            </a:r>
            <a:endParaRPr lang="en-IN" sz="2000" dirty="0">
              <a:solidFill>
                <a:schemeClr val="bg2">
                  <a:lumMod val="10000"/>
                  <a:lumOff val="90000"/>
                </a:schemeClr>
              </a:solidFill>
            </a:endParaRPr>
          </a:p>
        </p:txBody>
      </p:sp>
      <p:pic>
        <p:nvPicPr>
          <p:cNvPr id="4" name="Picture 3" descr="A screenshot of a computer&#10;&#10;Description automatically generated with medium confidence">
            <a:extLst>
              <a:ext uri="{FF2B5EF4-FFF2-40B4-BE49-F238E27FC236}">
                <a16:creationId xmlns:a16="http://schemas.microsoft.com/office/drawing/2014/main" id="{2117F53C-0C8D-43CE-CE33-00C74DCF9CE3}"/>
              </a:ext>
            </a:extLst>
          </p:cNvPr>
          <p:cNvPicPr>
            <a:picLocks noChangeAspect="1"/>
          </p:cNvPicPr>
          <p:nvPr/>
        </p:nvPicPr>
        <p:blipFill>
          <a:blip r:embed="rId2"/>
          <a:stretch>
            <a:fillRect/>
          </a:stretch>
        </p:blipFill>
        <p:spPr>
          <a:xfrm>
            <a:off x="558800" y="2032001"/>
            <a:ext cx="4927677" cy="3435926"/>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descr="A screenshot of a computer&#10;&#10;Description automatically generated">
            <a:extLst>
              <a:ext uri="{FF2B5EF4-FFF2-40B4-BE49-F238E27FC236}">
                <a16:creationId xmlns:a16="http://schemas.microsoft.com/office/drawing/2014/main" id="{7BA5FB65-2AD1-E644-D52B-0D298DC84440}"/>
              </a:ext>
            </a:extLst>
          </p:cNvPr>
          <p:cNvPicPr>
            <a:picLocks noChangeAspect="1"/>
          </p:cNvPicPr>
          <p:nvPr/>
        </p:nvPicPr>
        <p:blipFill>
          <a:blip r:embed="rId3"/>
          <a:stretch>
            <a:fillRect/>
          </a:stretch>
        </p:blipFill>
        <p:spPr>
          <a:xfrm>
            <a:off x="6268615" y="2068945"/>
            <a:ext cx="5161386" cy="34085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063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25FF4AD-08F1-15B9-7D40-12BCFB89C4E0}"/>
              </a:ext>
            </a:extLst>
          </p:cNvPr>
          <p:cNvSpPr txBox="1"/>
          <p:nvPr/>
        </p:nvSpPr>
        <p:spPr>
          <a:xfrm>
            <a:off x="657380" y="5679166"/>
            <a:ext cx="5283750" cy="707886"/>
          </a:xfrm>
          <a:prstGeom prst="rect">
            <a:avLst/>
          </a:prstGeom>
          <a:noFill/>
        </p:spPr>
        <p:txBody>
          <a:bodyPr wrap="square" rtlCol="0">
            <a:spAutoFit/>
          </a:bodyPr>
          <a:lstStyle/>
          <a:p>
            <a:r>
              <a:rPr lang="en-US" sz="2000" dirty="0">
                <a:solidFill>
                  <a:schemeClr val="bg2">
                    <a:lumMod val="10000"/>
                    <a:lumOff val="90000"/>
                  </a:schemeClr>
                </a:solidFill>
                <a:latin typeface="Calibri" panose="020F0502020204030204" pitchFamily="34" charset="0"/>
                <a:cs typeface="Calibri" panose="020F0502020204030204" pitchFamily="34" charset="0"/>
              </a:rPr>
              <a:t>After adding scan, by providing the target, name and description we need to launch the scan  </a:t>
            </a:r>
            <a:endParaRPr lang="en-IN" sz="2000" dirty="0">
              <a:solidFill>
                <a:schemeClr val="bg2">
                  <a:lumMod val="10000"/>
                  <a:lumOff val="9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0932583-F7D0-711A-3587-F4BF5229E3E3}"/>
              </a:ext>
            </a:extLst>
          </p:cNvPr>
          <p:cNvSpPr txBox="1"/>
          <p:nvPr/>
        </p:nvSpPr>
        <p:spPr>
          <a:xfrm>
            <a:off x="6779142" y="5528064"/>
            <a:ext cx="4798640" cy="1015663"/>
          </a:xfrm>
          <a:prstGeom prst="rect">
            <a:avLst/>
          </a:prstGeom>
          <a:noFill/>
        </p:spPr>
        <p:txBody>
          <a:bodyPr wrap="square" rtlCol="0">
            <a:spAutoFit/>
          </a:bodyPr>
          <a:lstStyle/>
          <a:p>
            <a:r>
              <a:rPr lang="en-IN" sz="2000" dirty="0">
                <a:solidFill>
                  <a:schemeClr val="bg2">
                    <a:lumMod val="10000"/>
                    <a:lumOff val="90000"/>
                  </a:schemeClr>
                </a:solidFill>
                <a:latin typeface="Calibri" panose="020F0502020204030204" pitchFamily="34" charset="0"/>
                <a:cs typeface="Calibri" panose="020F0502020204030204" pitchFamily="34" charset="0"/>
              </a:rPr>
              <a:t>After running the scan, we need to go to All Scans folder to check whether the scan has any vulnerabilities or not</a:t>
            </a:r>
          </a:p>
        </p:txBody>
      </p:sp>
      <p:pic>
        <p:nvPicPr>
          <p:cNvPr id="3" name="Picture 2" descr="A screenshot of a computer&#10;&#10;Description automatically generated">
            <a:extLst>
              <a:ext uri="{FF2B5EF4-FFF2-40B4-BE49-F238E27FC236}">
                <a16:creationId xmlns:a16="http://schemas.microsoft.com/office/drawing/2014/main" id="{724D1D3D-E052-8242-9C8F-361F666FA426}"/>
              </a:ext>
            </a:extLst>
          </p:cNvPr>
          <p:cNvPicPr>
            <a:picLocks noChangeAspect="1"/>
          </p:cNvPicPr>
          <p:nvPr/>
        </p:nvPicPr>
        <p:blipFill>
          <a:blip r:embed="rId2"/>
          <a:stretch>
            <a:fillRect/>
          </a:stretch>
        </p:blipFill>
        <p:spPr>
          <a:xfrm>
            <a:off x="460792" y="646545"/>
            <a:ext cx="5394037" cy="4544291"/>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A screenshot of a computer&#10;&#10;Description automatically generated">
            <a:extLst>
              <a:ext uri="{FF2B5EF4-FFF2-40B4-BE49-F238E27FC236}">
                <a16:creationId xmlns:a16="http://schemas.microsoft.com/office/drawing/2014/main" id="{7A2B7BFD-9086-4919-55F9-48042AAC7DA6}"/>
              </a:ext>
            </a:extLst>
          </p:cNvPr>
          <p:cNvPicPr>
            <a:picLocks noChangeAspect="1"/>
          </p:cNvPicPr>
          <p:nvPr/>
        </p:nvPicPr>
        <p:blipFill>
          <a:blip r:embed="rId3"/>
          <a:stretch>
            <a:fillRect/>
          </a:stretch>
        </p:blipFill>
        <p:spPr>
          <a:xfrm>
            <a:off x="6419272" y="604982"/>
            <a:ext cx="5440219" cy="462279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34849413"/>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0125a647-8023-46ae-ae6e-85cf36d841b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1" ma:contentTypeDescription="Create a new document." ma:contentTypeScope="" ma:versionID="568caa4531576a3211f5be8c933573ce">
  <xsd:schema xmlns:xsd="http://www.w3.org/2001/XMLSchema" xmlns:xs="http://www.w3.org/2001/XMLSchema" xmlns:p="http://schemas.microsoft.com/office/2006/metadata/properties" xmlns:ns3="0125a647-8023-46ae-ae6e-85cf36d841bd" targetNamespace="http://schemas.microsoft.com/office/2006/metadata/properties" ma:root="true" ma:fieldsID="8c6dc8b0544fb8d635a5d5e4a5500114" ns3:_="">
    <xsd:import namespace="0125a647-8023-46ae-ae6e-85cf36d841b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204B39-6EAA-4677-8C8D-C27F01CF8A37}">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schemas.microsoft.com/office/infopath/2007/PartnerControls"/>
    <ds:schemaRef ds:uri="http://www.w3.org/XML/1998/namespace"/>
    <ds:schemaRef ds:uri="http://purl.org/dc/terms/"/>
    <ds:schemaRef ds:uri="http://purl.org/dc/elements/1.1/"/>
    <ds:schemaRef ds:uri="0125a647-8023-46ae-ae6e-85cf36d841bd"/>
  </ds:schemaRefs>
</ds:datastoreItem>
</file>

<file path=customXml/itemProps2.xml><?xml version="1.0" encoding="utf-8"?>
<ds:datastoreItem xmlns:ds="http://schemas.openxmlformats.org/officeDocument/2006/customXml" ds:itemID="{1760681D-E858-4FCC-ACDF-E8F8408B9221}">
  <ds:schemaRefs>
    <ds:schemaRef ds:uri="http://schemas.microsoft.com/sharepoint/v3/contenttype/forms"/>
  </ds:schemaRefs>
</ds:datastoreItem>
</file>

<file path=customXml/itemProps3.xml><?xml version="1.0" encoding="utf-8"?>
<ds:datastoreItem xmlns:ds="http://schemas.openxmlformats.org/officeDocument/2006/customXml" ds:itemID="{E624B399-3A04-4752-8519-3DF496AF07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25a647-8023-46ae-ae6e-85cf36d841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Blob design</Template>
  <TotalTime>437</TotalTime>
  <Words>625</Words>
  <Application>Microsoft Office PowerPoint</Application>
  <PresentationFormat>Widescreen</PresentationFormat>
  <Paragraphs>77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Sagona Book</vt:lpstr>
      <vt:lpstr>The Hand Extrablack</vt:lpstr>
      <vt:lpstr>BlobVTI</vt:lpstr>
      <vt:lpstr>Implementation of Vulnerability Analysis</vt:lpstr>
      <vt:lpstr>Topics to be covered</vt:lpstr>
      <vt:lpstr>Abstract</vt:lpstr>
      <vt:lpstr>Introduction</vt:lpstr>
      <vt:lpstr>Steps</vt:lpstr>
      <vt:lpstr>Steps (cont..)</vt:lpstr>
      <vt:lpstr>Steps (cont..)</vt:lpstr>
      <vt:lpstr>Screenshot</vt:lpstr>
      <vt:lpstr>PowerPoint Presentation</vt:lpstr>
      <vt:lpstr>PowerPoint Presentation</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SQL injection using SQLMAP</dc:title>
  <dc:creator>SRI TEJA KALE .</dc:creator>
  <cp:lastModifiedBy>SRI TEJA KALE .</cp:lastModifiedBy>
  <cp:revision>4</cp:revision>
  <dcterms:created xsi:type="dcterms:W3CDTF">2023-03-24T11:26:06Z</dcterms:created>
  <dcterms:modified xsi:type="dcterms:W3CDTF">2023-03-26T20:08:45Z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