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56" r:id="rId6"/>
    <p:sldId id="257" r:id="rId7"/>
    <p:sldId id="263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3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6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73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3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40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5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4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4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8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F29E-F807-435F-98A7-9AB0BE584A25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69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Ceci présente un escape </a:t>
            </a:r>
            <a:r>
              <a:rPr lang="fr-FR" dirty="0" err="1" smtClean="0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38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3 coffrets / poches</a:t>
            </a:r>
          </a:p>
          <a:p>
            <a:r>
              <a:rPr lang="fr-FR" dirty="0" smtClean="0"/>
              <a:t>1 sac à dos</a:t>
            </a:r>
          </a:p>
          <a:p>
            <a:r>
              <a:rPr lang="fr-FR" dirty="0" smtClean="0"/>
              <a:t>3 cadenas à code</a:t>
            </a:r>
          </a:p>
          <a:p>
            <a:r>
              <a:rPr lang="fr-FR" dirty="0"/>
              <a:t>2</a:t>
            </a:r>
            <a:r>
              <a:rPr lang="fr-FR" dirty="0" smtClean="0"/>
              <a:t> cadenas à clé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mug</a:t>
            </a:r>
            <a:r>
              <a:rPr lang="fr-FR" dirty="0" smtClean="0"/>
              <a:t> </a:t>
            </a:r>
            <a:r>
              <a:rPr lang="fr-FR" dirty="0" err="1" smtClean="0"/>
              <a:t>thermoréactif</a:t>
            </a:r>
            <a:endParaRPr lang="fr-FR" dirty="0" smtClean="0"/>
          </a:p>
          <a:p>
            <a:r>
              <a:rPr lang="fr-FR" dirty="0" smtClean="0"/>
              <a:t>1 tableau périodique</a:t>
            </a:r>
          </a:p>
          <a:p>
            <a:endParaRPr lang="fr-FR" dirty="0" smtClean="0"/>
          </a:p>
          <a:p>
            <a:r>
              <a:rPr lang="fr-FR" dirty="0" smtClean="0"/>
              <a:t>1 clé SDR</a:t>
            </a:r>
          </a:p>
          <a:p>
            <a:r>
              <a:rPr lang="fr-FR" dirty="0" smtClean="0"/>
              <a:t>2 postes radio UHF</a:t>
            </a:r>
          </a:p>
          <a:p>
            <a:r>
              <a:rPr lang="fr-FR" dirty="0" smtClean="0"/>
              <a:t>1 kit de crochetage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Vous êtes groupe d'agent ayant pour mission d'enquêter sur le professeur Von </a:t>
            </a:r>
            <a:r>
              <a:rPr lang="fr-FR" dirty="0" err="1"/>
              <a:t>Drinkenoff</a:t>
            </a:r>
            <a:r>
              <a:rPr lang="fr-FR" dirty="0"/>
              <a:t>.</a:t>
            </a:r>
          </a:p>
          <a:p>
            <a:r>
              <a:rPr lang="fr-FR" dirty="0"/>
              <a:t>C'est un scientifique marginal qui travaillait pour l'agence, il semblait de plus en plus dérangé jusqu'à ce qu'il disparaisse sans donner d'explication.</a:t>
            </a:r>
          </a:p>
          <a:p>
            <a:r>
              <a:rPr lang="fr-FR" dirty="0"/>
              <a:t>Vous vous introduisez dans son manoir pour tâcher d'en savoir plus. Au cours de votre progression, vous vous rendez rapidement compte que le professeur a visiblement sombré dans la folie.</a:t>
            </a:r>
          </a:p>
          <a:p>
            <a:r>
              <a:rPr lang="fr-FR" dirty="0"/>
              <a:t>Il est paranoïaque et il cache et met sous clé tout ce qui a un intérêt à ses yeux.</a:t>
            </a:r>
          </a:p>
          <a:p>
            <a:endParaRPr lang="fr-FR" dirty="0"/>
          </a:p>
          <a:p>
            <a:r>
              <a:rPr lang="fr-FR" dirty="0"/>
              <a:t>Vous vous enfoncez davantage dans le manoir...</a:t>
            </a:r>
          </a:p>
        </p:txBody>
      </p:sp>
    </p:spTree>
    <p:extLst>
      <p:ext uri="{BB962C8B-B14F-4D97-AF65-F5344CB8AC3E}">
        <p14:creationId xmlns:p14="http://schemas.microsoft.com/office/powerpoint/2010/main" val="5497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 flipH="1">
            <a:off x="302893" y="171449"/>
            <a:ext cx="99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Déroulé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3096859" y="811376"/>
            <a:ext cx="3948652" cy="106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Coffre 1</a:t>
            </a:r>
          </a:p>
          <a:p>
            <a:pPr algn="ctr"/>
            <a:r>
              <a:rPr lang="fr-FR" sz="1400" dirty="0" smtClean="0"/>
              <a:t>- Enigme donnant la localisation d’un </a:t>
            </a:r>
            <a:r>
              <a:rPr lang="fr-FR" sz="1400" dirty="0" smtClean="0"/>
              <a:t>message</a:t>
            </a:r>
            <a:endParaRPr lang="fr-FR" sz="1400" dirty="0" smtClean="0"/>
          </a:p>
          <a:p>
            <a:pPr algn="ctr"/>
            <a:r>
              <a:rPr lang="fr-FR" sz="1400" dirty="0" smtClean="0"/>
              <a:t>- Enigme code 2</a:t>
            </a:r>
            <a:r>
              <a:rPr lang="fr-FR" sz="1400" baseline="30000" dirty="0" smtClean="0"/>
              <a:t>e</a:t>
            </a:r>
            <a:r>
              <a:rPr lang="fr-FR" sz="1400" dirty="0" smtClean="0"/>
              <a:t> coffre (code binaire)</a:t>
            </a:r>
          </a:p>
        </p:txBody>
      </p:sp>
      <p:sp>
        <p:nvSpPr>
          <p:cNvPr id="6" name="Ellipse 5"/>
          <p:cNvSpPr/>
          <p:nvPr/>
        </p:nvSpPr>
        <p:spPr>
          <a:xfrm>
            <a:off x="167044" y="463227"/>
            <a:ext cx="2109253" cy="76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intro</a:t>
            </a:r>
          </a:p>
          <a:p>
            <a:pPr algn="ctr"/>
            <a:r>
              <a:rPr lang="fr-FR" sz="1400" dirty="0" smtClean="0"/>
              <a:t>Indice localisation 1</a:t>
            </a:r>
            <a:r>
              <a:rPr lang="fr-FR" sz="1400" baseline="30000" dirty="0" smtClean="0"/>
              <a:t>er</a:t>
            </a:r>
            <a:r>
              <a:rPr lang="fr-FR" sz="1400" dirty="0" smtClean="0"/>
              <a:t> </a:t>
            </a:r>
            <a:r>
              <a:rPr lang="fr-FR" sz="1400" dirty="0" smtClean="0"/>
              <a:t>coffre</a:t>
            </a:r>
            <a:endParaRPr lang="fr-FR" sz="1400" dirty="0"/>
          </a:p>
        </p:txBody>
      </p:sp>
      <p:cxnSp>
        <p:nvCxnSpPr>
          <p:cNvPr id="8" name="Connecteur droit avec flèche 7"/>
          <p:cNvCxnSpPr>
            <a:stCxn id="6" idx="6"/>
            <a:endCxn id="5" idx="1"/>
          </p:cNvCxnSpPr>
          <p:nvPr/>
        </p:nvCxnSpPr>
        <p:spPr>
          <a:xfrm>
            <a:off x="2276297" y="844517"/>
            <a:ext cx="820562" cy="50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" idx="5"/>
            <a:endCxn id="5" idx="1"/>
          </p:cNvCxnSpPr>
          <p:nvPr/>
        </p:nvCxnSpPr>
        <p:spPr>
          <a:xfrm flipV="1">
            <a:off x="2226550" y="1345641"/>
            <a:ext cx="870309" cy="5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8065295" y="223941"/>
            <a:ext cx="2543175" cy="78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Indice </a:t>
            </a:r>
            <a:r>
              <a:rPr lang="fr-FR" sz="1400" dirty="0" smtClean="0"/>
              <a:t>localisation du 2</a:t>
            </a:r>
            <a:r>
              <a:rPr lang="fr-FR" sz="1400" baseline="30000" dirty="0" smtClean="0"/>
              <a:t>e</a:t>
            </a:r>
            <a:r>
              <a:rPr lang="fr-FR" sz="1400" dirty="0" smtClean="0"/>
              <a:t> coffre</a:t>
            </a:r>
            <a:endParaRPr lang="fr-FR" sz="1400" dirty="0"/>
          </a:p>
        </p:txBody>
      </p:sp>
      <p:cxnSp>
        <p:nvCxnSpPr>
          <p:cNvPr id="29" name="Connecteur droit avec flèche 28"/>
          <p:cNvCxnSpPr>
            <a:stCxn id="5" idx="3"/>
            <a:endCxn id="22" idx="2"/>
          </p:cNvCxnSpPr>
          <p:nvPr/>
        </p:nvCxnSpPr>
        <p:spPr>
          <a:xfrm flipV="1">
            <a:off x="7045511" y="618707"/>
            <a:ext cx="1019784" cy="72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5" idx="3"/>
            <a:endCxn id="40" idx="1"/>
          </p:cNvCxnSpPr>
          <p:nvPr/>
        </p:nvCxnSpPr>
        <p:spPr>
          <a:xfrm>
            <a:off x="7045511" y="1345641"/>
            <a:ext cx="1269815" cy="5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326" y="1393045"/>
            <a:ext cx="3280411" cy="10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Coffre 2</a:t>
            </a:r>
          </a:p>
          <a:p>
            <a:pPr algn="ctr"/>
            <a:r>
              <a:rPr lang="fr-FR" sz="1400" dirty="0" smtClean="0"/>
              <a:t>Indice « suivre l’oiseau </a:t>
            </a:r>
            <a:r>
              <a:rPr lang="fr-FR" sz="1400" dirty="0" smtClean="0"/>
              <a:t>»</a:t>
            </a:r>
            <a:endParaRPr lang="fr-FR" sz="1400" dirty="0" smtClean="0"/>
          </a:p>
          <a:p>
            <a:pPr algn="ctr"/>
            <a:r>
              <a:rPr lang="fr-FR" sz="1400" dirty="0" smtClean="0"/>
              <a:t>Anagramme emplacement 3</a:t>
            </a:r>
            <a:r>
              <a:rPr lang="fr-FR" sz="1400" baseline="30000" dirty="0" smtClean="0"/>
              <a:t>e</a:t>
            </a:r>
            <a:r>
              <a:rPr lang="fr-FR" sz="1400" dirty="0" smtClean="0"/>
              <a:t> </a:t>
            </a:r>
            <a:r>
              <a:rPr lang="fr-FR" sz="1400" dirty="0" smtClean="0"/>
              <a:t>coffre</a:t>
            </a:r>
          </a:p>
          <a:p>
            <a:pPr algn="ctr"/>
            <a:r>
              <a:rPr lang="fr-FR" sz="1400" dirty="0" smtClean="0"/>
              <a:t>Kit </a:t>
            </a:r>
            <a:r>
              <a:rPr lang="fr-FR" sz="1400" dirty="0"/>
              <a:t>crochetage</a:t>
            </a:r>
            <a:endParaRPr lang="fr-FR" sz="1400" dirty="0" smtClean="0"/>
          </a:p>
        </p:txBody>
      </p:sp>
      <p:cxnSp>
        <p:nvCxnSpPr>
          <p:cNvPr id="57" name="Connecteur droit 56"/>
          <p:cNvCxnSpPr/>
          <p:nvPr/>
        </p:nvCxnSpPr>
        <p:spPr>
          <a:xfrm>
            <a:off x="0" y="2999995"/>
            <a:ext cx="12192000" cy="81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4703" y="3889742"/>
            <a:ext cx="1332614" cy="47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Indice « Oiseau »</a:t>
            </a:r>
            <a:endParaRPr lang="fr-FR" sz="1400" dirty="0"/>
          </a:p>
        </p:txBody>
      </p:sp>
      <p:sp>
        <p:nvSpPr>
          <p:cNvPr id="64" name="Rectangle 63"/>
          <p:cNvSpPr/>
          <p:nvPr/>
        </p:nvSpPr>
        <p:spPr>
          <a:xfrm>
            <a:off x="4270869" y="3912836"/>
            <a:ext cx="1276352" cy="44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Sac PC (PC et clé tiroir)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77400" y="5766835"/>
            <a:ext cx="1223962" cy="44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3</a:t>
            </a:r>
            <a:r>
              <a:rPr lang="fr-FR" sz="1400" baseline="30000" dirty="0" smtClean="0"/>
              <a:t>e</a:t>
            </a:r>
            <a:r>
              <a:rPr lang="fr-FR" sz="1400" dirty="0" smtClean="0"/>
              <a:t> coffre</a:t>
            </a:r>
          </a:p>
        </p:txBody>
      </p:sp>
      <p:sp>
        <p:nvSpPr>
          <p:cNvPr id="67" name="Ellipse 66"/>
          <p:cNvSpPr/>
          <p:nvPr/>
        </p:nvSpPr>
        <p:spPr>
          <a:xfrm>
            <a:off x="1415173" y="6019895"/>
            <a:ext cx="1869284" cy="709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Anagramme -&gt; emplacement 3</a:t>
            </a:r>
            <a:r>
              <a:rPr lang="fr-FR" sz="1400" baseline="30000" dirty="0" smtClean="0"/>
              <a:t>e</a:t>
            </a:r>
            <a:r>
              <a:rPr lang="fr-FR" sz="1400" dirty="0" smtClean="0"/>
              <a:t> coffre</a:t>
            </a:r>
            <a:endParaRPr lang="fr-FR" sz="1400" dirty="0"/>
          </a:p>
        </p:txBody>
      </p:sp>
      <p:sp>
        <p:nvSpPr>
          <p:cNvPr id="68" name="Ellipse 67"/>
          <p:cNvSpPr/>
          <p:nvPr/>
        </p:nvSpPr>
        <p:spPr>
          <a:xfrm>
            <a:off x="1466012" y="4256641"/>
            <a:ext cx="1869284" cy="47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Tiroir a clé</a:t>
            </a:r>
            <a:endParaRPr lang="fr-FR" sz="1400" dirty="0"/>
          </a:p>
        </p:txBody>
      </p:sp>
      <p:sp>
        <p:nvSpPr>
          <p:cNvPr id="69" name="Ellipse 68"/>
          <p:cNvSpPr/>
          <p:nvPr/>
        </p:nvSpPr>
        <p:spPr>
          <a:xfrm>
            <a:off x="1200861" y="3367511"/>
            <a:ext cx="2083596" cy="47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Emplacement </a:t>
            </a:r>
            <a:r>
              <a:rPr lang="fr-FR" sz="1400" dirty="0" smtClean="0"/>
              <a:t>sac PC</a:t>
            </a:r>
            <a:endParaRPr lang="fr-FR" sz="1400" dirty="0"/>
          </a:p>
        </p:txBody>
      </p:sp>
      <p:sp>
        <p:nvSpPr>
          <p:cNvPr id="70" name="Ellipse 69"/>
          <p:cNvSpPr/>
          <p:nvPr/>
        </p:nvSpPr>
        <p:spPr>
          <a:xfrm>
            <a:off x="1028701" y="5211978"/>
            <a:ext cx="2534364" cy="719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Tableau périodique -&gt; Code 3</a:t>
            </a:r>
            <a:r>
              <a:rPr lang="fr-FR" sz="1400" baseline="30000" dirty="0"/>
              <a:t>e</a:t>
            </a:r>
            <a:r>
              <a:rPr lang="fr-FR" sz="1400" dirty="0"/>
              <a:t> coffre </a:t>
            </a:r>
            <a:endParaRPr lang="fr-FR" sz="1400" dirty="0"/>
          </a:p>
        </p:txBody>
      </p:sp>
      <p:sp>
        <p:nvSpPr>
          <p:cNvPr id="71" name="Ellipse 70"/>
          <p:cNvSpPr/>
          <p:nvPr/>
        </p:nvSpPr>
        <p:spPr>
          <a:xfrm>
            <a:off x="5718811" y="5315957"/>
            <a:ext cx="1869284" cy="59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Indice code session</a:t>
            </a:r>
            <a:endParaRPr lang="fr-FR" sz="1400" dirty="0"/>
          </a:p>
        </p:txBody>
      </p:sp>
      <p:cxnSp>
        <p:nvCxnSpPr>
          <p:cNvPr id="72" name="Connecteur droit avec flèche 71"/>
          <p:cNvCxnSpPr/>
          <p:nvPr/>
        </p:nvCxnSpPr>
        <p:spPr>
          <a:xfrm>
            <a:off x="3335296" y="4489602"/>
            <a:ext cx="764737" cy="39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69" idx="6"/>
            <a:endCxn id="64" idx="1"/>
          </p:cNvCxnSpPr>
          <p:nvPr/>
        </p:nvCxnSpPr>
        <p:spPr>
          <a:xfrm>
            <a:off x="3284457" y="3604935"/>
            <a:ext cx="986412" cy="52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70" idx="6"/>
          </p:cNvCxnSpPr>
          <p:nvPr/>
        </p:nvCxnSpPr>
        <p:spPr>
          <a:xfrm>
            <a:off x="3563065" y="5571738"/>
            <a:ext cx="414335" cy="36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67" idx="6"/>
          </p:cNvCxnSpPr>
          <p:nvPr/>
        </p:nvCxnSpPr>
        <p:spPr>
          <a:xfrm flipV="1">
            <a:off x="3284457" y="6101108"/>
            <a:ext cx="692943" cy="27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64" idx="3"/>
          </p:cNvCxnSpPr>
          <p:nvPr/>
        </p:nvCxnSpPr>
        <p:spPr>
          <a:xfrm>
            <a:off x="5547221" y="4133847"/>
            <a:ext cx="50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4100033" y="3178562"/>
            <a:ext cx="1869284" cy="59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Kit crochetage</a:t>
            </a:r>
            <a:endParaRPr lang="fr-FR" sz="1400" dirty="0"/>
          </a:p>
        </p:txBody>
      </p:sp>
      <p:cxnSp>
        <p:nvCxnSpPr>
          <p:cNvPr id="94" name="Connecteur droit avec flèche 93"/>
          <p:cNvCxnSpPr>
            <a:stCxn id="89" idx="6"/>
          </p:cNvCxnSpPr>
          <p:nvPr/>
        </p:nvCxnSpPr>
        <p:spPr>
          <a:xfrm>
            <a:off x="5969317" y="3475690"/>
            <a:ext cx="445771" cy="29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096000" y="3814619"/>
            <a:ext cx="1276352" cy="44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PC</a:t>
            </a:r>
          </a:p>
        </p:txBody>
      </p:sp>
      <p:cxnSp>
        <p:nvCxnSpPr>
          <p:cNvPr id="100" name="Connecteur droit avec flèche 99"/>
          <p:cNvCxnSpPr>
            <a:stCxn id="71" idx="6"/>
          </p:cNvCxnSpPr>
          <p:nvPr/>
        </p:nvCxnSpPr>
        <p:spPr>
          <a:xfrm flipV="1">
            <a:off x="7588095" y="4879809"/>
            <a:ext cx="1170143" cy="7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99" idx="3"/>
          </p:cNvCxnSpPr>
          <p:nvPr/>
        </p:nvCxnSpPr>
        <p:spPr>
          <a:xfrm>
            <a:off x="7372352" y="4035630"/>
            <a:ext cx="1385886" cy="84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8517806" y="4491928"/>
            <a:ext cx="2409755" cy="69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Indice </a:t>
            </a:r>
            <a:r>
              <a:rPr lang="fr-FR" sz="1400" dirty="0" err="1" smtClean="0"/>
              <a:t>mdp</a:t>
            </a:r>
            <a:r>
              <a:rPr lang="fr-FR" sz="1400" dirty="0" smtClean="0"/>
              <a:t> logiciel (</a:t>
            </a:r>
            <a:r>
              <a:rPr lang="fr-FR" sz="1400" dirty="0" err="1" smtClean="0"/>
              <a:t>mug</a:t>
            </a:r>
            <a:r>
              <a:rPr lang="fr-FR" sz="1400" dirty="0" smtClean="0"/>
              <a:t> </a:t>
            </a:r>
            <a:r>
              <a:rPr lang="fr-FR" sz="1400" dirty="0" err="1" smtClean="0"/>
              <a:t>thermoréactif</a:t>
            </a:r>
            <a:r>
              <a:rPr lang="fr-FR" sz="1400" dirty="0" smtClean="0"/>
              <a:t>)</a:t>
            </a:r>
          </a:p>
        </p:txBody>
      </p:sp>
      <p:sp>
        <p:nvSpPr>
          <p:cNvPr id="2" name="Pentagone régulier 1"/>
          <p:cNvSpPr/>
          <p:nvPr/>
        </p:nvSpPr>
        <p:spPr>
          <a:xfrm>
            <a:off x="216787" y="1397616"/>
            <a:ext cx="2009765" cy="135767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Enigme code coffre 1 (</a:t>
            </a:r>
            <a:r>
              <a:rPr lang="fr-FR" sz="1400" dirty="0" err="1" smtClean="0"/>
              <a:t>mastermind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45" name="Connecteur droit avec flèche 44"/>
          <p:cNvCxnSpPr>
            <a:stCxn id="22" idx="4"/>
            <a:endCxn id="40" idx="0"/>
          </p:cNvCxnSpPr>
          <p:nvPr/>
        </p:nvCxnSpPr>
        <p:spPr>
          <a:xfrm>
            <a:off x="9336883" y="1013472"/>
            <a:ext cx="618649" cy="37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218622" y="4670491"/>
            <a:ext cx="1223962" cy="44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4</a:t>
            </a:r>
            <a:r>
              <a:rPr lang="fr-FR" sz="1400" baseline="30000" dirty="0" smtClean="0"/>
              <a:t>e</a:t>
            </a:r>
            <a:r>
              <a:rPr lang="fr-FR" sz="1400" dirty="0" smtClean="0"/>
              <a:t> coffre</a:t>
            </a:r>
            <a:endParaRPr lang="fr-FR" sz="1400" dirty="0" smtClean="0"/>
          </a:p>
        </p:txBody>
      </p:sp>
      <p:cxnSp>
        <p:nvCxnSpPr>
          <p:cNvPr id="52" name="Connecteur droit avec flèche 51"/>
          <p:cNvCxnSpPr>
            <a:stCxn id="64" idx="2"/>
            <a:endCxn id="49" idx="0"/>
          </p:cNvCxnSpPr>
          <p:nvPr/>
        </p:nvCxnSpPr>
        <p:spPr>
          <a:xfrm flipH="1">
            <a:off x="4830603" y="4354858"/>
            <a:ext cx="78442" cy="3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42901" y="502308"/>
            <a:ext cx="1414462" cy="58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Logiciel</a:t>
            </a:r>
          </a:p>
        </p:txBody>
      </p:sp>
      <p:sp>
        <p:nvSpPr>
          <p:cNvPr id="5" name="Ellipse 4"/>
          <p:cNvSpPr/>
          <p:nvPr/>
        </p:nvSpPr>
        <p:spPr>
          <a:xfrm>
            <a:off x="2181225" y="502308"/>
            <a:ext cx="1619249" cy="58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morse</a:t>
            </a:r>
          </a:p>
        </p:txBody>
      </p:sp>
      <p:cxnSp>
        <p:nvCxnSpPr>
          <p:cNvPr id="6" name="Connecteur droit avec flèche 5"/>
          <p:cNvCxnSpPr>
            <a:stCxn id="4" idx="6"/>
            <a:endCxn id="5" idx="2"/>
          </p:cNvCxnSpPr>
          <p:nvPr/>
        </p:nvCxnSpPr>
        <p:spPr>
          <a:xfrm>
            <a:off x="1757363" y="794079"/>
            <a:ext cx="423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800474" y="836941"/>
            <a:ext cx="48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286250" y="230845"/>
            <a:ext cx="2357438" cy="1126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Donne une fréquence et lance le logiciel d’interception</a:t>
            </a:r>
          </a:p>
        </p:txBody>
      </p:sp>
      <p:sp>
        <p:nvSpPr>
          <p:cNvPr id="15" name="Ellipse 14"/>
          <p:cNvSpPr/>
          <p:nvPr/>
        </p:nvSpPr>
        <p:spPr>
          <a:xfrm>
            <a:off x="766763" y="5469596"/>
            <a:ext cx="1414462" cy="58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Indice</a:t>
            </a:r>
          </a:p>
        </p:txBody>
      </p:sp>
      <p:sp>
        <p:nvSpPr>
          <p:cNvPr id="16" name="Losange 15"/>
          <p:cNvSpPr/>
          <p:nvPr/>
        </p:nvSpPr>
        <p:spPr>
          <a:xfrm>
            <a:off x="2605087" y="1919713"/>
            <a:ext cx="1445418" cy="889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???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6643688" y="794078"/>
            <a:ext cx="48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129464" y="287994"/>
            <a:ext cx="2357438" cy="10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 audio localisation message</a:t>
            </a:r>
          </a:p>
        </p:txBody>
      </p:sp>
      <p:sp>
        <p:nvSpPr>
          <p:cNvPr id="19" name="Ellipse 18"/>
          <p:cNvSpPr/>
          <p:nvPr/>
        </p:nvSpPr>
        <p:spPr>
          <a:xfrm>
            <a:off x="311945" y="1850096"/>
            <a:ext cx="1869280" cy="102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 caché dans un livre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181225" y="2364446"/>
            <a:ext cx="423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osange 20"/>
          <p:cNvSpPr/>
          <p:nvPr/>
        </p:nvSpPr>
        <p:spPr>
          <a:xfrm>
            <a:off x="4474366" y="1919713"/>
            <a:ext cx="2655097" cy="889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Localisation clé finale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050505" y="2364446"/>
            <a:ext cx="423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6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6844"/>
            <a:ext cx="10515600" cy="5918205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Coffre 1 : peu caché, suivant l’indice donné en message d’intro</a:t>
            </a:r>
          </a:p>
          <a:p>
            <a:pPr lvl="1"/>
            <a:r>
              <a:rPr lang="fr-FR" sz="2000" dirty="0" smtClean="0"/>
              <a:t>Code : énigme </a:t>
            </a:r>
            <a:r>
              <a:rPr lang="fr-FR" sz="2000" dirty="0" err="1" smtClean="0"/>
              <a:t>mastermind</a:t>
            </a:r>
            <a:r>
              <a:rPr lang="fr-FR" sz="2000" dirty="0" smtClean="0"/>
              <a:t> en évidence (fenêtre)</a:t>
            </a:r>
          </a:p>
          <a:p>
            <a:pPr lvl="1"/>
            <a:r>
              <a:rPr lang="fr-FR" sz="2000" dirty="0" smtClean="0"/>
              <a:t>Contient : indice pour trouver message XXX, code du coffre 2 en binaire</a:t>
            </a:r>
          </a:p>
          <a:p>
            <a:r>
              <a:rPr lang="fr-FR" sz="2400" dirty="0" smtClean="0"/>
              <a:t>Message XXX</a:t>
            </a:r>
            <a:r>
              <a:rPr lang="fr-FR" sz="2400" dirty="0"/>
              <a:t> </a:t>
            </a:r>
            <a:r>
              <a:rPr lang="fr-FR" sz="2400" dirty="0" smtClean="0"/>
              <a:t>: caché (sous un poster, sous une table)</a:t>
            </a:r>
          </a:p>
          <a:p>
            <a:pPr lvl="1"/>
            <a:r>
              <a:rPr lang="fr-FR" sz="2000" dirty="0" smtClean="0"/>
              <a:t>Indique emplacement coffre 2 (près des étoiles, dalle X,Y du faux plafond)</a:t>
            </a:r>
          </a:p>
          <a:p>
            <a:pPr lvl="1"/>
            <a:endParaRPr lang="fr-FR" sz="2000" dirty="0" smtClean="0"/>
          </a:p>
          <a:p>
            <a:r>
              <a:rPr lang="fr-FR" sz="2400" dirty="0" smtClean="0"/>
              <a:t>Coffre 2 : Dans le faux plafond</a:t>
            </a:r>
          </a:p>
          <a:p>
            <a:pPr lvl="1"/>
            <a:r>
              <a:rPr lang="fr-FR" sz="2000" dirty="0" smtClean="0"/>
              <a:t>Code : code binaire</a:t>
            </a:r>
          </a:p>
          <a:p>
            <a:pPr lvl="1"/>
            <a:r>
              <a:rPr lang="fr-FR" sz="2000" dirty="0" smtClean="0"/>
              <a:t>Contient : indice « suivre l’oiseau », une liste d’éléments chimiques, des cartes avec une lettre sur chacune, un kit de crochetage</a:t>
            </a:r>
          </a:p>
          <a:p>
            <a:endParaRPr lang="fr-FR" dirty="0" smtClean="0"/>
          </a:p>
          <a:p>
            <a:r>
              <a:rPr lang="fr-FR" sz="2400" dirty="0" smtClean="0"/>
              <a:t>Indice « suivre l’oiseau »</a:t>
            </a:r>
          </a:p>
          <a:p>
            <a:pPr lvl="1"/>
            <a:r>
              <a:rPr lang="fr-FR" sz="2000" dirty="0" smtClean="0"/>
              <a:t>1 : anagramme donnant l’emplacement du coffre 3 (chasse d’eau)</a:t>
            </a:r>
          </a:p>
          <a:p>
            <a:pPr lvl="1"/>
            <a:r>
              <a:rPr lang="fr-FR" sz="2000" dirty="0" smtClean="0"/>
              <a:t>2 : Liste d’éléments chimiques, dont les numéros atomique donnent le code du coffre 3</a:t>
            </a:r>
          </a:p>
          <a:p>
            <a:pPr lvl="1"/>
            <a:r>
              <a:rPr lang="fr-FR" sz="2000" dirty="0" smtClean="0"/>
              <a:t>3 : Emplacement sac PC</a:t>
            </a:r>
          </a:p>
          <a:p>
            <a:pPr lvl="1"/>
            <a:r>
              <a:rPr lang="fr-FR" sz="2000" dirty="0" smtClean="0"/>
              <a:t>4 : Marque un tiroir à clé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4447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196844"/>
            <a:ext cx="10515600" cy="5918205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Coffre 3 : dans la chasse d’eau</a:t>
            </a:r>
          </a:p>
          <a:p>
            <a:pPr lvl="1"/>
            <a:r>
              <a:rPr lang="fr-FR" sz="2000" dirty="0" smtClean="0"/>
              <a:t>Code : additions des numéros atomique</a:t>
            </a:r>
          </a:p>
          <a:p>
            <a:pPr lvl="1"/>
            <a:r>
              <a:rPr lang="fr-FR" sz="2000" dirty="0" smtClean="0"/>
              <a:t>Contient : clé SDR</a:t>
            </a:r>
          </a:p>
          <a:p>
            <a:pPr lvl="1"/>
            <a:endParaRPr lang="fr-FR" sz="2000" dirty="0" smtClean="0"/>
          </a:p>
          <a:p>
            <a:r>
              <a:rPr lang="fr-FR" sz="2400" dirty="0" smtClean="0"/>
              <a:t>Sac PC : caché sous un meuble</a:t>
            </a:r>
          </a:p>
          <a:p>
            <a:pPr lvl="1"/>
            <a:r>
              <a:rPr lang="fr-FR" sz="2000" dirty="0" smtClean="0"/>
              <a:t>Clé du tiroir dans une poche</a:t>
            </a:r>
          </a:p>
          <a:p>
            <a:endParaRPr lang="fr-FR" sz="2000" dirty="0"/>
          </a:p>
          <a:p>
            <a:r>
              <a:rPr lang="fr-FR" sz="2400" dirty="0" smtClean="0"/>
              <a:t>Coffre 2 : Dans le faux plafond</a:t>
            </a:r>
          </a:p>
          <a:p>
            <a:pPr lvl="1"/>
            <a:r>
              <a:rPr lang="fr-FR" sz="2000" dirty="0" smtClean="0"/>
              <a:t>Code : code binaire</a:t>
            </a:r>
          </a:p>
          <a:p>
            <a:pPr lvl="1"/>
            <a:r>
              <a:rPr lang="fr-FR" sz="2000" dirty="0" smtClean="0"/>
              <a:t>Contient : indice « suivre l’oiseau », une liste d’éléments chimiques, des cartes avec une lettre sur chacune, un kit de crochetage</a:t>
            </a:r>
          </a:p>
          <a:p>
            <a:endParaRPr lang="fr-FR" dirty="0" smtClean="0"/>
          </a:p>
          <a:p>
            <a:r>
              <a:rPr lang="fr-FR" sz="2400" dirty="0" smtClean="0"/>
              <a:t>Indice « suivre l’oiseau »</a:t>
            </a:r>
          </a:p>
          <a:p>
            <a:pPr lvl="1"/>
            <a:r>
              <a:rPr lang="fr-FR" sz="2000" dirty="0" smtClean="0"/>
              <a:t>1 : anagramme donnant l’emplacement du coffre 3 (chasse d’eau)</a:t>
            </a:r>
          </a:p>
          <a:p>
            <a:pPr lvl="1"/>
            <a:r>
              <a:rPr lang="fr-FR" sz="2000" dirty="0" smtClean="0"/>
              <a:t>2 : Liste d’éléments chimiques, dont les numéros atomique donnent le code du coffre 3</a:t>
            </a:r>
          </a:p>
          <a:p>
            <a:pPr lvl="1"/>
            <a:r>
              <a:rPr lang="fr-FR" sz="2000" dirty="0" smtClean="0"/>
              <a:t>3 : Emplacement sac PC</a:t>
            </a:r>
          </a:p>
          <a:p>
            <a:pPr lvl="1"/>
            <a:r>
              <a:rPr lang="fr-FR" sz="2000" dirty="0" smtClean="0"/>
              <a:t>4 : Marque un tiroir à clé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7022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372</Words>
  <Application>Microsoft Office PowerPoint</Application>
  <PresentationFormat>Grand écran</PresentationFormat>
  <Paragraphs>83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</vt:lpstr>
      <vt:lpstr>Matériel</vt:lpstr>
      <vt:lpstr>Introduction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16</cp:revision>
  <dcterms:created xsi:type="dcterms:W3CDTF">2020-05-11T06:48:10Z</dcterms:created>
  <dcterms:modified xsi:type="dcterms:W3CDTF">2020-05-13T02:28:32Z</dcterms:modified>
</cp:coreProperties>
</file>