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3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6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73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83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1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40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58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4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4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68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CF29E-F807-435F-98A7-9AB0BE584A25}" type="datetimeFigureOut">
              <a:rPr lang="fr-FR" smtClean="0"/>
              <a:t>11/05/2020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9F68-A8D4-447C-99B7-C2B66F7274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0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 flipH="1">
            <a:off x="302893" y="171449"/>
            <a:ext cx="9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Déroulé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206217" y="5562290"/>
            <a:ext cx="3948652" cy="106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Coffre 1</a:t>
            </a:r>
          </a:p>
          <a:p>
            <a:pPr algn="ctr"/>
            <a:r>
              <a:rPr lang="fr-FR" dirty="0" smtClean="0"/>
              <a:t>- Enigme donnant la localisation d’un message (sous un poster)</a:t>
            </a:r>
          </a:p>
          <a:p>
            <a:pPr algn="ctr"/>
            <a:r>
              <a:rPr lang="fr-FR" dirty="0" smtClean="0"/>
              <a:t>- Enigme code 2</a:t>
            </a:r>
            <a:r>
              <a:rPr lang="fr-FR" baseline="30000" dirty="0" smtClean="0"/>
              <a:t>e</a:t>
            </a:r>
            <a:r>
              <a:rPr lang="fr-FR" dirty="0" smtClean="0"/>
              <a:t> coffre (code binaire)</a:t>
            </a:r>
          </a:p>
        </p:txBody>
      </p:sp>
      <p:sp>
        <p:nvSpPr>
          <p:cNvPr id="6" name="Ellipse 5"/>
          <p:cNvSpPr/>
          <p:nvPr/>
        </p:nvSpPr>
        <p:spPr>
          <a:xfrm>
            <a:off x="199305" y="2416732"/>
            <a:ext cx="2070261" cy="1198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Enigme cadenas à code (suite logique)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501385" y="5765352"/>
            <a:ext cx="2728914" cy="86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Enigme code 1</a:t>
            </a:r>
            <a:r>
              <a:rPr lang="fr-FR" baseline="30000" dirty="0" smtClean="0"/>
              <a:t>er</a:t>
            </a:r>
            <a:r>
              <a:rPr lang="fr-FR" dirty="0" smtClean="0"/>
              <a:t> coffre (jeu </a:t>
            </a:r>
            <a:r>
              <a:rPr lang="fr-FR" dirty="0" err="1" smtClean="0"/>
              <a:t>mastermind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10" idx="7"/>
            <a:endCxn id="5" idx="1"/>
          </p:cNvCxnSpPr>
          <p:nvPr/>
        </p:nvCxnSpPr>
        <p:spPr>
          <a:xfrm>
            <a:off x="5830659" y="5892097"/>
            <a:ext cx="1375558" cy="20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rganigramme : Décision 1"/>
          <p:cNvSpPr/>
          <p:nvPr/>
        </p:nvSpPr>
        <p:spPr>
          <a:xfrm>
            <a:off x="248599" y="700088"/>
            <a:ext cx="1971675" cy="15573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Cadenas à clé</a:t>
            </a:r>
            <a:endParaRPr lang="fr-FR" dirty="0"/>
          </a:p>
        </p:txBody>
      </p:sp>
      <p:sp>
        <p:nvSpPr>
          <p:cNvPr id="33" name="Organigramme : Décision 32"/>
          <p:cNvSpPr/>
          <p:nvPr/>
        </p:nvSpPr>
        <p:spPr>
          <a:xfrm>
            <a:off x="5244462" y="700088"/>
            <a:ext cx="1971675" cy="15573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Cadenas à code</a:t>
            </a:r>
            <a:endParaRPr lang="fr-FR" dirty="0"/>
          </a:p>
        </p:txBody>
      </p:sp>
      <p:sp>
        <p:nvSpPr>
          <p:cNvPr id="34" name="Organigramme : Décision 33"/>
          <p:cNvSpPr/>
          <p:nvPr/>
        </p:nvSpPr>
        <p:spPr>
          <a:xfrm>
            <a:off x="9180543" y="700088"/>
            <a:ext cx="2681557" cy="15573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Cadenas crochetable</a:t>
            </a:r>
            <a:endParaRPr lang="fr-FR" dirty="0"/>
          </a:p>
        </p:txBody>
      </p:sp>
      <p:sp>
        <p:nvSpPr>
          <p:cNvPr id="36" name="Ellipse 35"/>
          <p:cNvSpPr/>
          <p:nvPr/>
        </p:nvSpPr>
        <p:spPr>
          <a:xfrm>
            <a:off x="5244462" y="2416732"/>
            <a:ext cx="2070261" cy="1198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Trousseau de clé</a:t>
            </a:r>
            <a:endParaRPr lang="fr-FR" dirty="0"/>
          </a:p>
        </p:txBody>
      </p:sp>
      <p:sp>
        <p:nvSpPr>
          <p:cNvPr id="38" name="Ellipse 37"/>
          <p:cNvSpPr/>
          <p:nvPr/>
        </p:nvSpPr>
        <p:spPr>
          <a:xfrm>
            <a:off x="9486190" y="2383253"/>
            <a:ext cx="2070261" cy="1198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Kit de crochetage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287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 flipH="1">
            <a:off x="302893" y="171449"/>
            <a:ext cx="9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Déroulé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5791761" y="2394433"/>
            <a:ext cx="1521620" cy="62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Masques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544352" y="2181355"/>
            <a:ext cx="1511620" cy="86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Liste de tâches</a:t>
            </a:r>
            <a:endParaRPr lang="fr-FR" dirty="0"/>
          </a:p>
        </p:txBody>
      </p:sp>
      <p:sp>
        <p:nvSpPr>
          <p:cNvPr id="20" name="Organigramme : Décision 19"/>
          <p:cNvSpPr/>
          <p:nvPr/>
        </p:nvSpPr>
        <p:spPr>
          <a:xfrm>
            <a:off x="3112332" y="771526"/>
            <a:ext cx="1740218" cy="1200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21" name="Organigramme : Décision 20"/>
          <p:cNvSpPr/>
          <p:nvPr/>
        </p:nvSpPr>
        <p:spPr>
          <a:xfrm>
            <a:off x="5404141" y="771526"/>
            <a:ext cx="1863490" cy="1200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 couleur</a:t>
            </a:r>
            <a:endParaRPr lang="fr-FR" dirty="0"/>
          </a:p>
        </p:txBody>
      </p:sp>
      <p:sp>
        <p:nvSpPr>
          <p:cNvPr id="22" name="Organigramme : Décision 21"/>
          <p:cNvSpPr/>
          <p:nvPr/>
        </p:nvSpPr>
        <p:spPr>
          <a:xfrm>
            <a:off x="2952956" y="2106731"/>
            <a:ext cx="2170273" cy="1200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Grille symboles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302893" y="931178"/>
            <a:ext cx="1855948" cy="86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Consignes générateurs</a:t>
            </a:r>
            <a:endParaRPr lang="fr-FR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2239647" y="1363912"/>
            <a:ext cx="613004" cy="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4791137" y="1380092"/>
            <a:ext cx="613004" cy="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2111624" y="1796644"/>
            <a:ext cx="1081183" cy="57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rganigramme : Décision 30"/>
          <p:cNvSpPr/>
          <p:nvPr/>
        </p:nvSpPr>
        <p:spPr>
          <a:xfrm>
            <a:off x="2950643" y="3360627"/>
            <a:ext cx="2170273" cy="1200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Alphabet</a:t>
            </a:r>
            <a:endParaRPr lang="fr-FR" dirty="0"/>
          </a:p>
        </p:txBody>
      </p:sp>
      <p:sp>
        <p:nvSpPr>
          <p:cNvPr id="32" name="Organigramme : Décision 31"/>
          <p:cNvSpPr/>
          <p:nvPr/>
        </p:nvSpPr>
        <p:spPr>
          <a:xfrm>
            <a:off x="8113514" y="4343252"/>
            <a:ext cx="2170273" cy="12001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Câbles RZO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V="1">
            <a:off x="2197962" y="2717031"/>
            <a:ext cx="613004" cy="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5158409" y="2706805"/>
            <a:ext cx="613004" cy="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8403688" y="3632528"/>
            <a:ext cx="1667268" cy="62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Consignes câbles</a:t>
            </a:r>
            <a:endParaRPr lang="fr-FR" dirty="0"/>
          </a:p>
        </p:txBody>
      </p:sp>
      <p:sp>
        <p:nvSpPr>
          <p:cNvPr id="40" name="Ellipse 39"/>
          <p:cNvSpPr/>
          <p:nvPr/>
        </p:nvSpPr>
        <p:spPr>
          <a:xfrm>
            <a:off x="5791761" y="3628685"/>
            <a:ext cx="1683489" cy="624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Traduction</a:t>
            </a:r>
            <a:endParaRPr lang="fr-FR" dirty="0"/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5097639" y="3937213"/>
            <a:ext cx="613004" cy="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10040880" y="4935639"/>
            <a:ext cx="613004" cy="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7551137" y="3929525"/>
            <a:ext cx="613004" cy="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 flipV="1">
            <a:off x="7313381" y="1367756"/>
            <a:ext cx="613004" cy="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V="1">
            <a:off x="7368758" y="2620334"/>
            <a:ext cx="613004" cy="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8164141" y="2153711"/>
            <a:ext cx="1511620" cy="86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MDP session</a:t>
            </a:r>
            <a:endParaRPr lang="fr-FR" dirty="0"/>
          </a:p>
        </p:txBody>
      </p:sp>
      <p:sp>
        <p:nvSpPr>
          <p:cNvPr id="47" name="Ellipse 46"/>
          <p:cNvSpPr/>
          <p:nvPr/>
        </p:nvSpPr>
        <p:spPr>
          <a:xfrm>
            <a:off x="10769308" y="4486346"/>
            <a:ext cx="1511620" cy="86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Affichage message</a:t>
            </a:r>
            <a:endParaRPr lang="fr-FR" dirty="0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6961129" y="4320681"/>
            <a:ext cx="965256" cy="61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8113514" y="864679"/>
            <a:ext cx="1511620" cy="86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MDP logiciel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2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 flipH="1">
            <a:off x="302893" y="171449"/>
            <a:ext cx="9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Déroulé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206217" y="5562290"/>
            <a:ext cx="3948652" cy="1068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Coffre 1</a:t>
            </a:r>
          </a:p>
          <a:p>
            <a:pPr algn="ctr"/>
            <a:r>
              <a:rPr lang="fr-FR" dirty="0" smtClean="0"/>
              <a:t>- Enigme donnant la localisation d’un message (sous un poster)</a:t>
            </a:r>
          </a:p>
          <a:p>
            <a:pPr algn="ctr"/>
            <a:r>
              <a:rPr lang="fr-FR" dirty="0" smtClean="0"/>
              <a:t>- Enigme code 2</a:t>
            </a:r>
            <a:r>
              <a:rPr lang="fr-FR" baseline="30000" dirty="0" smtClean="0"/>
              <a:t>e</a:t>
            </a:r>
            <a:r>
              <a:rPr lang="fr-FR" dirty="0" smtClean="0"/>
              <a:t> coffre (code binaire)</a:t>
            </a:r>
          </a:p>
        </p:txBody>
      </p:sp>
      <p:sp>
        <p:nvSpPr>
          <p:cNvPr id="6" name="Ellipse 5"/>
          <p:cNvSpPr/>
          <p:nvPr/>
        </p:nvSpPr>
        <p:spPr>
          <a:xfrm>
            <a:off x="1885296" y="2278663"/>
            <a:ext cx="2070261" cy="1198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Cadenas antidote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800874" y="3310932"/>
            <a:ext cx="1370655" cy="86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Petite clé</a:t>
            </a:r>
            <a:endParaRPr lang="fr-FR" dirty="0"/>
          </a:p>
        </p:txBody>
      </p:sp>
      <p:sp>
        <p:nvSpPr>
          <p:cNvPr id="2" name="Organigramme : Décision 1"/>
          <p:cNvSpPr/>
          <p:nvPr/>
        </p:nvSpPr>
        <p:spPr>
          <a:xfrm>
            <a:off x="248598" y="700089"/>
            <a:ext cx="2071787" cy="13001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Formule</a:t>
            </a:r>
            <a:endParaRPr lang="fr-FR" dirty="0"/>
          </a:p>
        </p:txBody>
      </p:sp>
      <p:sp>
        <p:nvSpPr>
          <p:cNvPr id="33" name="Organigramme : Décision 32"/>
          <p:cNvSpPr/>
          <p:nvPr/>
        </p:nvSpPr>
        <p:spPr>
          <a:xfrm>
            <a:off x="2825765" y="571501"/>
            <a:ext cx="2113048" cy="15573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Numéro chimique</a:t>
            </a:r>
            <a:endParaRPr lang="fr-FR" dirty="0"/>
          </a:p>
        </p:txBody>
      </p:sp>
      <p:sp>
        <p:nvSpPr>
          <p:cNvPr id="34" name="Organigramme : Décision 33"/>
          <p:cNvSpPr/>
          <p:nvPr/>
        </p:nvSpPr>
        <p:spPr>
          <a:xfrm>
            <a:off x="5444192" y="571501"/>
            <a:ext cx="1762025" cy="15573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Nb liaisons triple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1300162" y="2026136"/>
            <a:ext cx="585134" cy="62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5157788" y="2162341"/>
            <a:ext cx="779944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3757613" y="2162341"/>
            <a:ext cx="84298" cy="59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800873" y="4195139"/>
            <a:ext cx="1370655" cy="86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Clé sous tiroir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800872" y="5079346"/>
            <a:ext cx="1370655" cy="86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800872" y="5992533"/>
            <a:ext cx="1370655" cy="86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Cadenas crochetable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206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118</Words>
  <Application>Microsoft Office PowerPoint</Application>
  <PresentationFormat>Grand écran</PresentationFormat>
  <Paragraphs>37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12</cp:revision>
  <dcterms:created xsi:type="dcterms:W3CDTF">2020-05-11T06:48:10Z</dcterms:created>
  <dcterms:modified xsi:type="dcterms:W3CDTF">2020-05-11T10:18:46Z</dcterms:modified>
</cp:coreProperties>
</file>