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83" r:id="rId6"/>
    <p:sldId id="284" r:id="rId7"/>
    <p:sldId id="266" r:id="rId8"/>
    <p:sldId id="285" r:id="rId9"/>
    <p:sldId id="28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19E4E-FCBB-86A7-84E4-8CBF2C4D9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67BFEE-3FAF-7B37-7DFB-59812B805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D8674-0839-9C45-5CA3-AF951AFF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C5-3F04-45E4-8464-37BFFEDE23F3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C03E39-7591-C73A-EEE5-80F53883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530A6-ACA8-57DB-297B-AEF3EC09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34B7-28B0-4B68-AC86-15A9AB0AF6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E4388-9ABA-2172-9AA7-59B949D8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9CC58D-B531-DA08-47E7-9C99369E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39B697-D73E-AB8A-9EEC-237EE21C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C5-3F04-45E4-8464-37BFFEDE23F3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75270-F661-CEAC-3B1E-555B50D2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A19B0E-BF6B-BADE-852A-19D86848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34B7-28B0-4B68-AC86-15A9AB0AF6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3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E0899C-19E6-D619-0053-8A2179C83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B11E2C-E9EA-E271-E20D-C23D9A1AF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80F165-1AD8-BCBB-D55C-C0308915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C5-3F04-45E4-8464-37BFFEDE23F3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B9BB2-2C80-1383-E76C-731ED909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62DAF-E2B3-85E2-17D3-0775FBF6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34B7-28B0-4B68-AC86-15A9AB0AF6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43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85517-7F7B-0766-38E2-A6259C75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35FEA-B962-7374-1156-8D8FB1C9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29917-A843-EC41-EED2-E1E8DF62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C5-3F04-45E4-8464-37BFFEDE23F3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832FB-F7D6-FFD4-2571-FB09E6FF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124B3-619C-28B8-A9B6-194C348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34B7-28B0-4B68-AC86-15A9AB0AF6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23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60878-3250-677A-4173-C8C758A5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AE7856-AE13-712B-6B4A-E68642E76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13979-6409-C1A9-5BBC-E42BA17B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C5-3F04-45E4-8464-37BFFEDE23F3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123602-F829-27DE-282B-FC91723F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2C87A-FCCE-6E74-B8F6-00CBBDDF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34B7-28B0-4B68-AC86-15A9AB0AF6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78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8B111-01F3-9F2D-F7AE-13609B77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44ACB0-DEBB-2725-B750-FE7B5B83A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8EA525-1F45-010E-C28E-8CA17F23D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5F30F2-ED98-E2A7-4E92-5F920F0D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C5-3F04-45E4-8464-37BFFEDE23F3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C3C34-11B4-94C6-7A37-F2CD29C9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139523-D085-A97C-0D76-FA0D1FD6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34B7-28B0-4B68-AC86-15A9AB0AF6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54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D9003-DC37-5BFC-318E-0053E351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B4F533-8B23-C7E0-6D5E-461932C0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E47D8-1E4D-E354-F04D-82CE15B34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FDE311-4B1B-455A-8652-7BBA20AF1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5F5AE1-748A-EA59-1F76-335B4A0AF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D23E56-7979-6C74-AFB2-B2C81F49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C5-3F04-45E4-8464-37BFFEDE23F3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AFB603-0BDA-E173-C957-59B78ADF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C4A26C-2F4B-FFA1-AB8A-5479A1B1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34B7-28B0-4B68-AC86-15A9AB0AF6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79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3FC88-40C0-3B99-760E-02AB2841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B8DACD-9854-0093-63F7-122EDB85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C5-3F04-45E4-8464-37BFFEDE23F3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BD3F8C-9563-0067-1866-839CDC8F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4646B8-C4FD-6676-FA2E-0B423507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34B7-28B0-4B68-AC86-15A9AB0AF6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52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B99190B-CED7-5126-36A1-8253838D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C5-3F04-45E4-8464-37BFFEDE23F3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D76515-A188-B2D4-6529-B8C9764A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16AA08-F865-AB8E-7A5D-8ECD82AD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34B7-28B0-4B68-AC86-15A9AB0AF6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5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A72D1-4B6D-DDDB-3C71-819704F1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0DF07-F8E6-F455-4B52-7D30B7A1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8C6364-5B67-EE2F-1E70-C57A9C35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EF71E9-C1D7-BDCE-647C-4042948D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C5-3F04-45E4-8464-37BFFEDE23F3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A840B6-D211-4648-C302-6BDD49A9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35404-3C48-D387-AE25-52C53FE2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34B7-28B0-4B68-AC86-15A9AB0AF6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0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FBE88-1B19-FA10-FE31-D1D639A4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4128D8-3272-6FB2-DF32-80A78F331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C131ED-2341-0906-4AD4-5070DBBA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91D33C-E093-72BA-6F06-9572BFFD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C5-3F04-45E4-8464-37BFFEDE23F3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E85E4F-C462-A12E-6689-05AFBA11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9B9960-0FAA-44F7-E142-DCD13E6B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34B7-28B0-4B68-AC86-15A9AB0AF6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15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319F17-3C10-5977-CB88-BAF105B7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4FD95D-12AB-4238-1E25-499DBF90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C9886-CFFE-2428-AEEF-5BC10D440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22C5-3F04-45E4-8464-37BFFEDE23F3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778C0-A8EC-9638-D0F7-517EF8F7B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D6043A-876B-B735-F035-D9B72288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134B7-28B0-4B68-AC86-15A9AB0AF6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05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775DD-5AA7-E219-2222-16A8C32C5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Escape chez Marty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3DA68D-C272-0B1A-4ACE-654685441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222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29ADDE4-FE49-2781-D9DB-49E80DC4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2E86C-B9E0-B3A5-DDEB-1F08BFEE39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Message 1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Message 2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4A02027-1657-EEE9-225D-686F588C5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Message 3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Message 4</a:t>
            </a:r>
          </a:p>
        </p:txBody>
      </p:sp>
    </p:spTree>
    <p:extLst>
      <p:ext uri="{BB962C8B-B14F-4D97-AF65-F5344CB8AC3E}">
        <p14:creationId xmlns:p14="http://schemas.microsoft.com/office/powerpoint/2010/main" val="279787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0EB7A-F988-F7D1-01DF-4D39E4E0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E7A8D-590B-DF0A-9329-2A9AD981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Enquête sur les meurtres du Baron Sanglant</a:t>
            </a:r>
          </a:p>
          <a:p>
            <a:r>
              <a:rPr lang="fr-FR" dirty="0"/>
              <a:t>On ignore si le château est nommé « pal </a:t>
            </a:r>
            <a:r>
              <a:rPr lang="fr-FR" dirty="0" err="1"/>
              <a:t>senbleu</a:t>
            </a:r>
            <a:r>
              <a:rPr lang="fr-FR" dirty="0"/>
              <a:t> » ou « pale sang bleu »</a:t>
            </a:r>
          </a:p>
          <a:p>
            <a:r>
              <a:rPr lang="fr-FR" dirty="0"/>
              <a:t>Dans un château abandonné, une pièce révèle des secrets enfouis depuis des années</a:t>
            </a:r>
          </a:p>
        </p:txBody>
      </p:sp>
    </p:spTree>
    <p:extLst>
      <p:ext uri="{BB962C8B-B14F-4D97-AF65-F5344CB8AC3E}">
        <p14:creationId xmlns:p14="http://schemas.microsoft.com/office/powerpoint/2010/main" val="27040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0BF61-FE37-0C90-CF6F-DCDCD5F4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C1D9E-C8AC-5190-86BE-1FF61485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Jaloux, il tue de multiples prétendant</a:t>
            </a:r>
          </a:p>
          <a:p>
            <a:r>
              <a:rPr lang="fr-FR" dirty="0"/>
              <a:t>Lorsqu’il est repoussé une fois de plus, il la tue et se suicide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5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D30D1-1A7D-EB7D-4620-A0D96EB9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1</a:t>
            </a:r>
          </a:p>
        </p:txBody>
      </p:sp>
      <p:sp>
        <p:nvSpPr>
          <p:cNvPr id="50" name="Étoile : 7 branches 49">
            <a:extLst>
              <a:ext uri="{FF2B5EF4-FFF2-40B4-BE49-F238E27FC236}">
                <a16:creationId xmlns:a16="http://schemas.microsoft.com/office/drawing/2014/main" id="{F8D4F82C-0837-3253-5880-4FD2F08C2A76}"/>
              </a:ext>
            </a:extLst>
          </p:cNvPr>
          <p:cNvSpPr/>
          <p:nvPr/>
        </p:nvSpPr>
        <p:spPr>
          <a:xfrm>
            <a:off x="1597774" y="1845415"/>
            <a:ext cx="1122073" cy="53462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MSG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D0F36-9388-4A9A-E79F-A1D5C66D7E2B}"/>
              </a:ext>
            </a:extLst>
          </p:cNvPr>
          <p:cNvSpPr/>
          <p:nvPr/>
        </p:nvSpPr>
        <p:spPr>
          <a:xfrm>
            <a:off x="237740" y="1900203"/>
            <a:ext cx="835171" cy="35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Bureau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34E8491-D24F-7E96-D061-A65C3099CBA3}"/>
              </a:ext>
            </a:extLst>
          </p:cNvPr>
          <p:cNvCxnSpPr>
            <a:cxnSpLocks/>
          </p:cNvCxnSpPr>
          <p:nvPr/>
        </p:nvCxnSpPr>
        <p:spPr>
          <a:xfrm>
            <a:off x="1193800" y="2077068"/>
            <a:ext cx="36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F6E35D5-661D-8149-5A58-E3FE66ADAB0E}"/>
              </a:ext>
            </a:extLst>
          </p:cNvPr>
          <p:cNvCxnSpPr>
            <a:cxnSpLocks/>
          </p:cNvCxnSpPr>
          <p:nvPr/>
        </p:nvCxnSpPr>
        <p:spPr>
          <a:xfrm flipV="1">
            <a:off x="2787226" y="1900203"/>
            <a:ext cx="363622" cy="17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Étoile : 7 branches 42">
            <a:extLst>
              <a:ext uri="{FF2B5EF4-FFF2-40B4-BE49-F238E27FC236}">
                <a16:creationId xmlns:a16="http://schemas.microsoft.com/office/drawing/2014/main" id="{4F6947B5-E1FE-2B6E-B7A0-C2AA4CC04627}"/>
              </a:ext>
            </a:extLst>
          </p:cNvPr>
          <p:cNvSpPr/>
          <p:nvPr/>
        </p:nvSpPr>
        <p:spPr>
          <a:xfrm>
            <a:off x="3144443" y="1488452"/>
            <a:ext cx="1122073" cy="53462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MSG 1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2EB6C27-1BA7-7775-96A2-6DC184118A00}"/>
              </a:ext>
            </a:extLst>
          </p:cNvPr>
          <p:cNvCxnSpPr>
            <a:cxnSpLocks/>
          </p:cNvCxnSpPr>
          <p:nvPr/>
        </p:nvCxnSpPr>
        <p:spPr>
          <a:xfrm>
            <a:off x="2750334" y="2259451"/>
            <a:ext cx="394109" cy="21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Étoile : 7 branches 44">
            <a:extLst>
              <a:ext uri="{FF2B5EF4-FFF2-40B4-BE49-F238E27FC236}">
                <a16:creationId xmlns:a16="http://schemas.microsoft.com/office/drawing/2014/main" id="{BFD91646-F37A-81EF-0E52-ECE7F6BB1EF7}"/>
              </a:ext>
            </a:extLst>
          </p:cNvPr>
          <p:cNvSpPr/>
          <p:nvPr/>
        </p:nvSpPr>
        <p:spPr>
          <a:xfrm>
            <a:off x="3188013" y="2263977"/>
            <a:ext cx="1663387" cy="53462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Indice faux plafond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0EF0DA8-905B-F20B-F5E5-EA2ED0BFF2F5}"/>
              </a:ext>
            </a:extLst>
          </p:cNvPr>
          <p:cNvCxnSpPr>
            <a:cxnSpLocks/>
          </p:cNvCxnSpPr>
          <p:nvPr/>
        </p:nvCxnSpPr>
        <p:spPr>
          <a:xfrm flipV="1">
            <a:off x="4698589" y="2241049"/>
            <a:ext cx="241830" cy="19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0185445-3A45-941A-9E2B-BA7E39D48020}"/>
              </a:ext>
            </a:extLst>
          </p:cNvPr>
          <p:cNvSpPr/>
          <p:nvPr/>
        </p:nvSpPr>
        <p:spPr>
          <a:xfrm>
            <a:off x="4940419" y="1769787"/>
            <a:ext cx="1028581" cy="35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Faux plafond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20C8B6C1-4DAF-12A8-33C6-CFF0798094F5}"/>
              </a:ext>
            </a:extLst>
          </p:cNvPr>
          <p:cNvCxnSpPr>
            <a:cxnSpLocks/>
          </p:cNvCxnSpPr>
          <p:nvPr/>
        </p:nvCxnSpPr>
        <p:spPr>
          <a:xfrm>
            <a:off x="6036311" y="1966542"/>
            <a:ext cx="36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Étoile : 7 branches 62">
            <a:extLst>
              <a:ext uri="{FF2B5EF4-FFF2-40B4-BE49-F238E27FC236}">
                <a16:creationId xmlns:a16="http://schemas.microsoft.com/office/drawing/2014/main" id="{A1D75487-EE43-E2B7-D2C2-38499BC8B278}"/>
              </a:ext>
            </a:extLst>
          </p:cNvPr>
          <p:cNvSpPr/>
          <p:nvPr/>
        </p:nvSpPr>
        <p:spPr>
          <a:xfrm>
            <a:off x="6399150" y="1455325"/>
            <a:ext cx="1122073" cy="59535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Clé tiroir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50E460-D5BD-0CF0-8E04-1C1F9F390BDB}"/>
              </a:ext>
            </a:extLst>
          </p:cNvPr>
          <p:cNvSpPr/>
          <p:nvPr/>
        </p:nvSpPr>
        <p:spPr>
          <a:xfrm>
            <a:off x="8031905" y="1503150"/>
            <a:ext cx="611392" cy="35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Tiroir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00C26C7-18FC-D044-86C5-2E1853591ACA}"/>
              </a:ext>
            </a:extLst>
          </p:cNvPr>
          <p:cNvCxnSpPr>
            <a:cxnSpLocks/>
          </p:cNvCxnSpPr>
          <p:nvPr/>
        </p:nvCxnSpPr>
        <p:spPr>
          <a:xfrm>
            <a:off x="7521223" y="1690688"/>
            <a:ext cx="36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 : 7 branches 65">
            <a:extLst>
              <a:ext uri="{FF2B5EF4-FFF2-40B4-BE49-F238E27FC236}">
                <a16:creationId xmlns:a16="http://schemas.microsoft.com/office/drawing/2014/main" id="{013EEBA3-B16C-DB2B-4EA3-F9C8CDE55601}"/>
              </a:ext>
            </a:extLst>
          </p:cNvPr>
          <p:cNvSpPr/>
          <p:nvPr/>
        </p:nvSpPr>
        <p:spPr>
          <a:xfrm>
            <a:off x="9133966" y="1455325"/>
            <a:ext cx="1122073" cy="53462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MSG 3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CA9B7D4E-B99C-13BF-DFA5-A66BBDA9CB6C}"/>
              </a:ext>
            </a:extLst>
          </p:cNvPr>
          <p:cNvCxnSpPr>
            <a:cxnSpLocks/>
          </p:cNvCxnSpPr>
          <p:nvPr/>
        </p:nvCxnSpPr>
        <p:spPr>
          <a:xfrm>
            <a:off x="8729992" y="1686978"/>
            <a:ext cx="36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Étoile : 7 branches 67">
            <a:extLst>
              <a:ext uri="{FF2B5EF4-FFF2-40B4-BE49-F238E27FC236}">
                <a16:creationId xmlns:a16="http://schemas.microsoft.com/office/drawing/2014/main" id="{33546956-919E-B7DE-AF12-278C1EADDDA1}"/>
              </a:ext>
            </a:extLst>
          </p:cNvPr>
          <p:cNvSpPr/>
          <p:nvPr/>
        </p:nvSpPr>
        <p:spPr>
          <a:xfrm>
            <a:off x="1597774" y="3407202"/>
            <a:ext cx="1122073" cy="53462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MSG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9CF1B6-5B7E-13C0-6B3C-5110029DC805}"/>
              </a:ext>
            </a:extLst>
          </p:cNvPr>
          <p:cNvSpPr/>
          <p:nvPr/>
        </p:nvSpPr>
        <p:spPr>
          <a:xfrm>
            <a:off x="237740" y="3461990"/>
            <a:ext cx="835171" cy="35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Chevet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471516D-66C7-461A-849A-E5EA10A6448E}"/>
              </a:ext>
            </a:extLst>
          </p:cNvPr>
          <p:cNvCxnSpPr>
            <a:cxnSpLocks/>
          </p:cNvCxnSpPr>
          <p:nvPr/>
        </p:nvCxnSpPr>
        <p:spPr>
          <a:xfrm>
            <a:off x="1193800" y="3638855"/>
            <a:ext cx="36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BCFA0140-D346-10E5-41C4-BC7261EB0264}"/>
              </a:ext>
            </a:extLst>
          </p:cNvPr>
          <p:cNvCxnSpPr>
            <a:cxnSpLocks/>
          </p:cNvCxnSpPr>
          <p:nvPr/>
        </p:nvCxnSpPr>
        <p:spPr>
          <a:xfrm flipV="1">
            <a:off x="2876245" y="3481032"/>
            <a:ext cx="363622" cy="17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D227E1-2BDD-5355-F680-2BE52BA71DE5}"/>
              </a:ext>
            </a:extLst>
          </p:cNvPr>
          <p:cNvCxnSpPr>
            <a:cxnSpLocks/>
          </p:cNvCxnSpPr>
          <p:nvPr/>
        </p:nvCxnSpPr>
        <p:spPr>
          <a:xfrm>
            <a:off x="2839353" y="3840280"/>
            <a:ext cx="394109" cy="21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Étoile : 7 branches 73">
            <a:extLst>
              <a:ext uri="{FF2B5EF4-FFF2-40B4-BE49-F238E27FC236}">
                <a16:creationId xmlns:a16="http://schemas.microsoft.com/office/drawing/2014/main" id="{471AE9A4-4670-376B-650D-41E513F5C274}"/>
              </a:ext>
            </a:extLst>
          </p:cNvPr>
          <p:cNvSpPr/>
          <p:nvPr/>
        </p:nvSpPr>
        <p:spPr>
          <a:xfrm>
            <a:off x="3277032" y="3844806"/>
            <a:ext cx="1663387" cy="53462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Indice salle de bain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9FA528E-C096-2E96-C124-31594D8EC060}"/>
              </a:ext>
            </a:extLst>
          </p:cNvPr>
          <p:cNvSpPr/>
          <p:nvPr/>
        </p:nvSpPr>
        <p:spPr>
          <a:xfrm>
            <a:off x="3353115" y="3231619"/>
            <a:ext cx="1122073" cy="420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Suite logique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6C6EE04-15FB-54DF-2E7E-C93837730A03}"/>
              </a:ext>
            </a:extLst>
          </p:cNvPr>
          <p:cNvSpPr/>
          <p:nvPr/>
        </p:nvSpPr>
        <p:spPr>
          <a:xfrm>
            <a:off x="1330953" y="5503610"/>
            <a:ext cx="1122073" cy="420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Roues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C68C87E-798D-EBB6-8E04-F219871DF422}"/>
              </a:ext>
            </a:extLst>
          </p:cNvPr>
          <p:cNvSpPr/>
          <p:nvPr/>
        </p:nvSpPr>
        <p:spPr>
          <a:xfrm>
            <a:off x="2792078" y="5534966"/>
            <a:ext cx="1805322" cy="420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Table de correspondance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16D6ABD-E1F7-251E-E7DC-FD268939CB00}"/>
              </a:ext>
            </a:extLst>
          </p:cNvPr>
          <p:cNvSpPr/>
          <p:nvPr/>
        </p:nvSpPr>
        <p:spPr>
          <a:xfrm>
            <a:off x="5154864" y="5548652"/>
            <a:ext cx="1805322" cy="420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Enigme des potions a la </a:t>
            </a:r>
            <a:r>
              <a:rPr lang="fr-FR" sz="1200" dirty="0" err="1"/>
              <a:t>harry</a:t>
            </a:r>
            <a:r>
              <a:rPr lang="fr-FR" sz="1200" dirty="0"/>
              <a:t> </a:t>
            </a:r>
            <a:r>
              <a:rPr lang="fr-FR" sz="1200" dirty="0" err="1"/>
              <a:t>potter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1184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80889-9467-F3F4-0B57-68FCEE6C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 correspondance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D8EC23-8219-6239-39E0-3586EB14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CB826-ACD3-DBF4-E1D3-C4B0B4BF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90" y="2304501"/>
            <a:ext cx="857143" cy="7809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7392C1-0DB7-2F25-F9A9-38CC08BC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3067286"/>
            <a:ext cx="876190" cy="9142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567066D-4E02-FD60-26F9-ACD0722CB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990" y="3105381"/>
            <a:ext cx="780952" cy="8380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4F6426B-753D-88EB-411B-7BA03A66A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2276524"/>
            <a:ext cx="876190" cy="8380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EB4831E-3908-5DA3-D96A-76129DBF5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52" y="3850815"/>
            <a:ext cx="895238" cy="95238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F7FD62F-B0E2-DC1E-2249-B77AE3A3D3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7418" y="3927006"/>
            <a:ext cx="914286" cy="8761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1490074-EBE7-FBFF-B6EB-78AE8AC03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752" y="4749506"/>
            <a:ext cx="933333" cy="85714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9E12283-C100-E51F-5486-B40F39999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310" y="2022528"/>
            <a:ext cx="800000" cy="8571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487D01E-C516-55ED-E59D-6D4E87CD18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55367" y="2060628"/>
            <a:ext cx="819048" cy="85714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AC566-918E-32DE-73E3-CF24A954E4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6637" y="4814446"/>
            <a:ext cx="857143" cy="78095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20E02EF-F913-22EA-B734-FC3666DBC2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4561" y="5701887"/>
            <a:ext cx="685714" cy="83809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6CCB5F2-C938-31A4-945C-C022F3A8E6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17590" y="5714587"/>
            <a:ext cx="876190" cy="87619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06F30A9-9C85-D5BB-9FA8-0CB436AD9C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79195" y="2879671"/>
            <a:ext cx="685714" cy="81904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2A37AB77-09CB-32AF-9F3A-E2CF6CF8EA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5684" y="3041776"/>
            <a:ext cx="876190" cy="76190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C1B80DF-76DC-70A6-2CA4-4B96B94B9DA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04582" y="3850815"/>
            <a:ext cx="800000" cy="800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214A15F7-5E06-9572-7D9E-31A5038F6A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53786" y="3803681"/>
            <a:ext cx="609524" cy="81904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E9A7A62A-D544-DE75-8B85-45ABE7A84DD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98227" y="4774825"/>
            <a:ext cx="895238" cy="76190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39244042-962D-4FE4-CBAB-84C71F3051E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28392" y="4774825"/>
            <a:ext cx="819048" cy="914286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1C9CDEA-690E-DEAD-5D71-C7D9AA7C7F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47440" y="5670795"/>
            <a:ext cx="800000" cy="666667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D5E861DF-26EB-B454-1822-123E54CB95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41084" y="5632590"/>
            <a:ext cx="752381" cy="752381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69C60900-A6C9-242E-7EF9-34AE8B592C8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71234" y="2022528"/>
            <a:ext cx="695238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49240-9B2C-BE46-1D89-B327205D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Idées comme ça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B082F-6226-38FE-36A8-288CF9B9CD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Potion</a:t>
            </a:r>
          </a:p>
          <a:p>
            <a:r>
              <a:rPr lang="fr-FR" dirty="0"/>
              <a:t>Coffre fort</a:t>
            </a:r>
          </a:p>
          <a:p>
            <a:r>
              <a:rPr lang="fr-FR" dirty="0"/>
              <a:t>Sablier</a:t>
            </a:r>
          </a:p>
          <a:p>
            <a:r>
              <a:rPr lang="fr-FR" dirty="0"/>
              <a:t>Chaines</a:t>
            </a:r>
          </a:p>
          <a:p>
            <a:r>
              <a:rPr lang="fr-FR" dirty="0"/>
              <a:t>Peau de </a:t>
            </a:r>
            <a:r>
              <a:rPr lang="fr-FR" dirty="0" err="1"/>
              <a:t>bete</a:t>
            </a:r>
            <a:endParaRPr lang="fr-FR" dirty="0"/>
          </a:p>
          <a:p>
            <a:r>
              <a:rPr lang="fr-FR" dirty="0"/>
              <a:t>Carte</a:t>
            </a:r>
          </a:p>
          <a:p>
            <a:r>
              <a:rPr lang="fr-FR" dirty="0"/>
              <a:t>Bougies</a:t>
            </a:r>
          </a:p>
          <a:p>
            <a:r>
              <a:rPr lang="fr-FR" dirty="0"/>
              <a:t>Cartes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0C4149-549B-D655-9AA9-C4D9608F5D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Musique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250428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B623D-78DE-B043-7388-F7A3875B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Enigmes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C2ED3-76BD-1D6E-EC05-37789F28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Peinture de portrait avec élément caché</a:t>
            </a:r>
          </a:p>
          <a:p>
            <a:r>
              <a:rPr lang="fr-FR" dirty="0"/>
              <a:t>Enigmes textuelles</a:t>
            </a:r>
          </a:p>
        </p:txBody>
      </p:sp>
    </p:spTree>
    <p:extLst>
      <p:ext uri="{BB962C8B-B14F-4D97-AF65-F5344CB8AC3E}">
        <p14:creationId xmlns:p14="http://schemas.microsoft.com/office/powerpoint/2010/main" val="43981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739DC-9254-062F-73C9-6DFA677A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5BFBA8-6541-4E64-6339-55A1EEAB0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33" y="1825625"/>
            <a:ext cx="9801334" cy="4351338"/>
          </a:xfrm>
        </p:spPr>
      </p:pic>
    </p:spTree>
    <p:extLst>
      <p:ext uri="{BB962C8B-B14F-4D97-AF65-F5344CB8AC3E}">
        <p14:creationId xmlns:p14="http://schemas.microsoft.com/office/powerpoint/2010/main" val="210781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95000-E63A-627A-8E3B-8E8AABD1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46683-CAF8-F149-E9E0-024E3262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fr-FR" dirty="0"/>
          </a:p>
          <a:p>
            <a:r>
              <a:rPr lang="fr-FR" dirty="0"/>
              <a:t>Deux d'entre nous vous aideront, quel que soit votre choix,</a:t>
            </a:r>
          </a:p>
          <a:p>
            <a:r>
              <a:rPr lang="fr-FR" dirty="0"/>
              <a:t>Un d'entre nous sept vous laissera avancer,</a:t>
            </a:r>
          </a:p>
          <a:p>
            <a:r>
              <a:rPr lang="fr-FR" dirty="0"/>
              <a:t>Un autre ramènera le buveur à la place,</a:t>
            </a:r>
          </a:p>
          <a:p>
            <a:r>
              <a:rPr lang="fr-FR" dirty="0"/>
              <a:t>Deux d'entre nous ne contiennent que du vin d'ortie ,</a:t>
            </a:r>
          </a:p>
          <a:p>
            <a:r>
              <a:rPr lang="fr-FR" dirty="0"/>
              <a:t>Trois d'entre nous sont des tueurs, attendant cachés dans la file.</a:t>
            </a:r>
          </a:p>
          <a:p>
            <a:r>
              <a:rPr lang="fr-FR" dirty="0"/>
              <a:t>Choisissez, à moins que vous ne souhaitiez rester ici pour toujours,</a:t>
            </a:r>
          </a:p>
          <a:p>
            <a:r>
              <a:rPr lang="fr-FR" dirty="0"/>
              <a:t>Pour vous aider dans votre choix, nous vous donnons ces quatre indices :</a:t>
            </a:r>
          </a:p>
          <a:p>
            <a:r>
              <a:rPr lang="fr-FR" dirty="0"/>
              <a:t>Premièrement, aussi sournoisement que le poison essaie de</a:t>
            </a:r>
          </a:p>
          <a:p>
            <a:r>
              <a:rPr lang="fr-FR" dirty="0"/>
              <a:t>vous cacher Vous en trouverez toujours sur le côté gauche du vin d'ortie ;</a:t>
            </a:r>
          </a:p>
          <a:p>
            <a:r>
              <a:rPr lang="fr-FR" dirty="0"/>
              <a:t>Deuxièmement, différents sont ceux qui se tiennent à chaque extrémité,</a:t>
            </a:r>
          </a:p>
          <a:p>
            <a:r>
              <a:rPr lang="fr-FR" dirty="0"/>
              <a:t>Mais si vous voulez aller de l'avant, votre ami non plus ;</a:t>
            </a:r>
          </a:p>
          <a:p>
            <a:r>
              <a:rPr lang="fr-FR" dirty="0"/>
              <a:t>En troisième lieu , comme vous le voyez bien, tous sont de taille différente,</a:t>
            </a:r>
          </a:p>
          <a:p>
            <a:r>
              <a:rPr lang="fr-FR" dirty="0"/>
              <a:t>ni nain , ni géant détient la mort dans leurs entrailles;</a:t>
            </a:r>
          </a:p>
          <a:p>
            <a:r>
              <a:rPr lang="fr-FR" dirty="0"/>
              <a:t>Quatrièmement, le deuxième à gauche et le deuxième à droite</a:t>
            </a:r>
          </a:p>
          <a:p>
            <a:r>
              <a:rPr lang="fr-FR" dirty="0"/>
              <a:t>Sont des jumeaux une fois que vous les avez goûtés, bien que différents à première vue."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67789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324</Words>
  <Application>Microsoft Office PowerPoint</Application>
  <PresentationFormat>Grand écran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Escape chez Marty</vt:lpstr>
      <vt:lpstr>Scénario</vt:lpstr>
      <vt:lpstr>Scénario</vt:lpstr>
      <vt:lpstr>Déroulé 1</vt:lpstr>
      <vt:lpstr>Table de correspondance</vt:lpstr>
      <vt:lpstr>Idées comme ça</vt:lpstr>
      <vt:lpstr>Enigmes</vt:lpstr>
      <vt:lpstr>Potions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chez Marty</dc:title>
  <dc:creator>Marty</dc:creator>
  <cp:lastModifiedBy>Marty</cp:lastModifiedBy>
  <cp:revision>44</cp:revision>
  <dcterms:created xsi:type="dcterms:W3CDTF">2022-07-02T12:47:36Z</dcterms:created>
  <dcterms:modified xsi:type="dcterms:W3CDTF">2022-07-24T17:40:23Z</dcterms:modified>
</cp:coreProperties>
</file>