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64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8EBD3-8934-A0AF-DA70-E6D562F3C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254533-460B-452D-DBFF-025254A02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AED6A8-AAF7-F8F2-02E0-FF2ACCDA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E3AE-DA7D-4514-9B38-B97E27FC8ECE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21383E-A789-FF71-E0A3-684E122F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40D7C8-909F-79E6-27AA-FF56D8AF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6C92-4537-45B3-9125-E9A913A8EE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80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D034C-E762-A069-38D8-F52D5305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2BEDA3-F59F-51AF-300B-64C41FE46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96E18F-99C8-5DB9-AECF-6A4C7A0C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E3AE-DA7D-4514-9B38-B97E27FC8ECE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FD680-1B53-AC16-59D2-4120F674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50F305-A7A5-D0BA-19C1-A412341B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6C92-4537-45B3-9125-E9A913A8EE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91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8899783-F371-FBD4-B964-AD059B052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14F7A7-E601-16F5-25E0-7594DADD8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E232B1-731D-B699-791C-246ADF6C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E3AE-DA7D-4514-9B38-B97E27FC8ECE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7A75C6-9946-FA00-80B5-8F05C03D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055064-7104-3332-4C63-95D2B243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6C92-4537-45B3-9125-E9A913A8EE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16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FCFDE-5179-EF72-DF54-EC9D98F81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7BD4F0-EE7C-61FD-2597-9385CAE4D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925311-99E0-66BA-16F7-5022DBA1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E3AE-DA7D-4514-9B38-B97E27FC8ECE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9A302F-E3B0-D82F-55E8-479918F3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9260B1-E8FE-B12C-E499-733F704E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6C92-4537-45B3-9125-E9A913A8EE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70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4D9764-1BF7-18BA-AE2D-BEAFCE29B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A460BD-1484-EB13-83C5-049537793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7BA4C7-07E1-3732-FC52-A9A026C11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E3AE-DA7D-4514-9B38-B97E27FC8ECE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C03D31-EB23-5B29-0359-BD199A0D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FE84EF-1188-2629-8583-37F62115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6C92-4537-45B3-9125-E9A913A8EE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34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D8C23A-5B2F-E28E-4E2C-DC3076FE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1DDED4-8D82-EFC5-315F-68E702EDE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F5C4A5-FCA1-E911-940C-8907B484C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D2995-9F5B-C8EC-5828-90011602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E3AE-DA7D-4514-9B38-B97E27FC8ECE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EDF01C-C626-F364-2B8E-0D6B8CA5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12B238-A381-FA88-AA9E-50FA345A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6C92-4537-45B3-9125-E9A913A8EE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14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04DAA-18E1-4A10-07A2-1CED076CD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FCB081-C881-FBD7-D0F5-FC92B09BC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07952E-044C-73F0-3E53-AFE74A4BB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472F98-05EA-C942-4610-EC17141E3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4249D2-0C11-A291-7FA2-D97065EAE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F683739-592B-1BB7-6DFA-A1D4B87C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E3AE-DA7D-4514-9B38-B97E27FC8ECE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29D43BE-7497-42AC-34B0-47555145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B9CD2C-B339-57A5-E952-30A1C970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6C92-4537-45B3-9125-E9A913A8EE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34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D071F7-56D4-21C6-A911-2761801E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7B452D1-850C-0D38-4BED-1A4978A28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E3AE-DA7D-4514-9B38-B97E27FC8ECE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63D843-1147-69FD-68A7-54D0E1B1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F933A0-280D-B320-352A-0F3A2148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6C92-4537-45B3-9125-E9A913A8EE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27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DC857A8-414D-27F0-03A2-93AAA1F1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E3AE-DA7D-4514-9B38-B97E27FC8ECE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A30D9B-BB16-414E-AB33-B73178F11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AF04BD-022A-284D-FDBB-C91B8AE0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6C92-4537-45B3-9125-E9A913A8EE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28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81BE4C-F1E4-D687-CF7E-4E1298ABC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6C32AC-CCCC-08BA-EC2B-8186F7393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46245F-EF5F-CA9A-D1CE-B0CB9B945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8B2A72-00A1-DBB4-0E74-9312D9FD0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E3AE-DA7D-4514-9B38-B97E27FC8ECE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361C0C-CF30-7C49-C687-2014BB9E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7922AC-BA54-4E32-D267-798B5CA2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6C92-4537-45B3-9125-E9A913A8EE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6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A01DE5-D5DA-0587-48AE-01A2214A4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DAFE74-58C0-6CBA-3526-B19E76008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DE8BE0-58A6-AF43-31A6-7ED73B813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40CFAC-89CE-2EA8-93E7-10CAF84C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E3AE-DA7D-4514-9B38-B97E27FC8ECE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F05814-96B9-0E65-25EE-806F4FDF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38ABDE-D2BA-AC7D-96AE-06C5FDC8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6C92-4537-45B3-9125-E9A913A8EE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94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977973E-78DB-384F-CEF8-2731EFB7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9AA2CC-0F21-B70B-E0BE-C4EF99670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74DB13-97B3-7417-665B-7F0010D52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3E3AE-DA7D-4514-9B38-B97E27FC8ECE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409690-9533-0B22-F114-798813211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17333D-ECE0-F722-7A61-0248C66D6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26C92-4537-45B3-9125-E9A913A8EE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27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8D2000-F6BE-55C6-4B74-5D09930E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3FDAD0-35B3-9B80-DF99-C8C87315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trouver :</a:t>
            </a:r>
          </a:p>
          <a:p>
            <a:pPr lvl="1"/>
            <a:r>
              <a:rPr lang="fr-FR" dirty="0"/>
              <a:t>L’actinide primordial le plus lourd</a:t>
            </a:r>
          </a:p>
          <a:p>
            <a:pPr lvl="1"/>
            <a:r>
              <a:rPr lang="fr-FR" dirty="0"/>
              <a:t>Composant de poudre à canon</a:t>
            </a:r>
          </a:p>
          <a:p>
            <a:pPr lvl="1"/>
            <a:r>
              <a:rPr lang="fr-FR" dirty="0" err="1"/>
              <a:t>Element</a:t>
            </a:r>
            <a:r>
              <a:rPr lang="fr-FR"/>
              <a:t> liquide </a:t>
            </a:r>
            <a:r>
              <a:rPr lang="fr-FR" dirty="0"/>
              <a:t>à -210° C</a:t>
            </a:r>
          </a:p>
        </p:txBody>
      </p:sp>
    </p:spTree>
    <p:extLst>
      <p:ext uri="{BB962C8B-B14F-4D97-AF65-F5344CB8AC3E}">
        <p14:creationId xmlns:p14="http://schemas.microsoft.com/office/powerpoint/2010/main" val="155287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1A8C0E-83B7-9A34-006A-14F225CC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Indices / scénario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2EC1A4-AA42-3217-E671-FD08F3CF5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Laisser des morceaux de scénario ?</a:t>
            </a:r>
          </a:p>
          <a:p>
            <a:r>
              <a:rPr lang="fr-FR" dirty="0"/>
              <a:t>Laisser des indices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59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C695F2-C8A0-5B8C-21D6-5697A892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Endroits cachés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AF04E2-FDC2-0570-2AD5-995547733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Emplacement marqué par une croix / symbole</a:t>
            </a:r>
          </a:p>
          <a:p>
            <a:pPr lvl="1"/>
            <a:r>
              <a:rPr lang="fr-FR" dirty="0"/>
              <a:t>Tiroir</a:t>
            </a:r>
          </a:p>
          <a:p>
            <a:pPr lvl="1"/>
            <a:r>
              <a:rPr lang="fr-FR" dirty="0"/>
              <a:t>Faux plafond</a:t>
            </a:r>
          </a:p>
          <a:p>
            <a:pPr lvl="1"/>
            <a:endParaRPr lang="fr-FR" dirty="0"/>
          </a:p>
          <a:p>
            <a:r>
              <a:rPr lang="fr-FR" dirty="0"/>
              <a:t>Cuvette WC</a:t>
            </a:r>
          </a:p>
          <a:p>
            <a:r>
              <a:rPr lang="fr-FR" dirty="0"/>
              <a:t>Tiroir cadenassé</a:t>
            </a:r>
          </a:p>
          <a:p>
            <a:r>
              <a:rPr lang="fr-FR" dirty="0"/>
              <a:t>Indice dans un livre de la bibliothèque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618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57</Words>
  <Application>Microsoft Office PowerPoint</Application>
  <PresentationFormat>Grand écran</PresentationFormat>
  <Paragraphs>16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Notes</vt:lpstr>
      <vt:lpstr>Indices / scénario</vt:lpstr>
      <vt:lpstr>Endroits cachés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Marty</dc:creator>
  <cp:lastModifiedBy>Vince Nope</cp:lastModifiedBy>
  <cp:revision>23</cp:revision>
  <dcterms:created xsi:type="dcterms:W3CDTF">2022-06-23T18:44:08Z</dcterms:created>
  <dcterms:modified xsi:type="dcterms:W3CDTF">2023-08-20T13:39:54Z</dcterms:modified>
</cp:coreProperties>
</file>