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30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64182" autoAdjust="0"/>
  </p:normalViewPr>
  <p:slideViewPr>
    <p:cSldViewPr snapToGrid="0">
      <p:cViewPr varScale="1">
        <p:scale>
          <a:sx n="53" d="100"/>
          <a:sy n="53" d="100"/>
        </p:scale>
        <p:origin x="132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04/04/2022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87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04/04/2022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EventCartoViewer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Visualisation des événements sur </a:t>
            </a:r>
            <a:r>
              <a:rPr lang="fr-FR" sz="2000" dirty="0" err="1" smtClean="0"/>
              <a:t>carto</a:t>
            </a:r>
            <a:r>
              <a:rPr lang="fr-FR" sz="2000" dirty="0" smtClean="0"/>
              <a:t> avec </a:t>
            </a:r>
            <a:r>
              <a:rPr lang="fr-FR" sz="2000" dirty="0" err="1" smtClean="0"/>
              <a:t>timeline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495550"/>
            <a:ext cx="3905250" cy="1866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60" y="5162570"/>
            <a:ext cx="9144000" cy="10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9771</TotalTime>
  <Words>14</Words>
  <Application>Microsoft Office PowerPoint</Application>
  <PresentationFormat>Affichage à l'écran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583</cp:revision>
  <dcterms:created xsi:type="dcterms:W3CDTF">2021-01-11T10:49:34Z</dcterms:created>
  <dcterms:modified xsi:type="dcterms:W3CDTF">2022-04-04T08:06:06Z</dcterms:modified>
</cp:coreProperties>
</file>