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306" r:id="rId3"/>
    <p:sldId id="308" r:id="rId4"/>
    <p:sldId id="30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89348" autoAdjust="0"/>
  </p:normalViewPr>
  <p:slideViewPr>
    <p:cSldViewPr snapToGrid="0">
      <p:cViewPr varScale="1">
        <p:scale>
          <a:sx n="55" d="100"/>
          <a:sy n="55" d="100"/>
        </p:scale>
        <p:origin x="91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87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pPr/>
              <a:t>17/05/2022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</a:t>
            </a:r>
            <a:r>
              <a:rPr lang="fr-FR" sz="3200" b="1" dirty="0" err="1" smtClean="0"/>
              <a:t>EventCartoViewer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Visualisation des événements sur </a:t>
            </a:r>
            <a:r>
              <a:rPr lang="fr-FR" sz="2000" dirty="0" err="1" smtClean="0"/>
              <a:t>carto</a:t>
            </a:r>
            <a:r>
              <a:rPr lang="fr-FR" sz="2000" dirty="0" smtClean="0"/>
              <a:t> avec </a:t>
            </a:r>
            <a:r>
              <a:rPr lang="fr-FR" sz="2000" dirty="0" err="1" smtClean="0"/>
              <a:t>timeline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Formats de fichiers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465826" y="2035834"/>
            <a:ext cx="73262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EventCartoViewer</a:t>
            </a:r>
            <a:r>
              <a:rPr lang="fr-FR" dirty="0" smtClean="0"/>
              <a:t> supporte deux types de fichiers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WKT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export (par ex via </a:t>
            </a:r>
            <a:r>
              <a:rPr lang="fr-FR" dirty="0" err="1" smtClean="0"/>
              <a:t>globalmapper</a:t>
            </a:r>
            <a:r>
              <a:rPr lang="fr-FR" dirty="0" smtClean="0"/>
              <a:t>) de vecteurs (points lignes surfaces)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Doit comporter les champs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GDH DEBUT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GDH FIN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LABEL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DESCRIPTION</a:t>
            </a:r>
          </a:p>
          <a:p>
            <a:pPr marL="1200150" lvl="2" indent="-285750">
              <a:buFontTx/>
              <a:buChar char="-"/>
            </a:pPr>
            <a:r>
              <a:rPr lang="fr-FR" dirty="0" smtClean="0"/>
              <a:t>STYLE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CSV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Liste de points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Détection des champs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6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03658" y="1639019"/>
            <a:ext cx="76947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Champs reconnus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X / LONG / LONGITUDE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Y / LAT / LATITUDE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GDH DEBUT / GDH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GDH FIN / GDH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LABEL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DESCRIPTION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STYLE</a:t>
            </a:r>
          </a:p>
          <a:p>
            <a:endParaRPr lang="fr-FR" dirty="0"/>
          </a:p>
          <a:p>
            <a:r>
              <a:rPr lang="fr-FR" dirty="0" smtClean="0"/>
              <a:t>Champs obligatoires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X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Y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GDH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Les champs supplémentaires sont pris </a:t>
            </a:r>
            <a:r>
              <a:rPr lang="fr-FR" smtClean="0"/>
              <a:t>en compte.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Formats de fichiers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0110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7824"/>
            <a:ext cx="9144000" cy="5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27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9783</TotalTime>
  <Words>95</Words>
  <Application>Microsoft Office PowerPoint</Application>
  <PresentationFormat>Affichage à l'écran (4:3)</PresentationFormat>
  <Paragraphs>33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593</cp:revision>
  <dcterms:created xsi:type="dcterms:W3CDTF">2021-01-11T10:49:34Z</dcterms:created>
  <dcterms:modified xsi:type="dcterms:W3CDTF">2022-05-17T18:24:00Z</dcterms:modified>
</cp:coreProperties>
</file>