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1" r:id="rId3"/>
    <p:sldId id="262" r:id="rId4"/>
    <p:sldId id="263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85047" autoAdjust="0"/>
  </p:normalViewPr>
  <p:slideViewPr>
    <p:cSldViewPr snapToGrid="0">
      <p:cViewPr varScale="1">
        <p:scale>
          <a:sx n="73" d="100"/>
          <a:sy n="73" d="100"/>
        </p:scale>
        <p:origin x="17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6F097-BE11-43AE-B31F-1224F494EEC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9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eritiv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ck-wied.at/static/heatmapjs/plugin-leaflet-layer.html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predragdavidovic10/native-dual-range-slider-html-css-javascript-91e778134816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zimmicz/Leaflet-Coordinates-Contr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EventDensity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EventDensity</a:t>
            </a:r>
            <a:r>
              <a:rPr lang="fr-FR" sz="2000" dirty="0" smtClean="0"/>
              <a:t> est un outil de visualisation des évènements.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Il affiche les évènements sous forme de points et/ou de carte de chaleur, l’affichage étant évolutif grâce au </a:t>
            </a:r>
            <a:r>
              <a:rPr lang="fr-FR" sz="2000" dirty="0" err="1" smtClean="0"/>
              <a:t>slider</a:t>
            </a:r>
            <a:r>
              <a:rPr lang="fr-FR" sz="2000" dirty="0" smtClean="0"/>
              <a:t> qui définit une fenêtre temporelle.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77" y="3495784"/>
            <a:ext cx="4789823" cy="3362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36641" y="3907844"/>
            <a:ext cx="419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L’outil permet également de filtrer les évènement selon les colonnes du CSV et de colorer les points selon les valeurs d’une des colonnes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Guide installation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EventDensity</a:t>
            </a:r>
            <a:r>
              <a:rPr lang="fr-FR" dirty="0"/>
              <a:t> accepte les fichiers CSV avec le séparateur </a:t>
            </a:r>
            <a:r>
              <a:rPr lang="fr-FR" dirty="0" smtClean="0"/>
              <a:t>« ; »</a:t>
            </a:r>
          </a:p>
          <a:p>
            <a:endParaRPr lang="fr-FR" dirty="0"/>
          </a:p>
          <a:p>
            <a:r>
              <a:rPr lang="fr-FR" dirty="0"/>
              <a:t>Les colonnes obligatoires sont :</a:t>
            </a:r>
          </a:p>
          <a:p>
            <a:r>
              <a:rPr lang="fr-FR" dirty="0"/>
              <a:t>- Latitude</a:t>
            </a:r>
          </a:p>
          <a:p>
            <a:r>
              <a:rPr lang="fr-FR" dirty="0"/>
              <a:t>- Longitude</a:t>
            </a:r>
          </a:p>
          <a:p>
            <a:r>
              <a:rPr lang="fr-FR" dirty="0"/>
              <a:t>- Date et heure (dd/mm/</a:t>
            </a:r>
            <a:r>
              <a:rPr lang="fr-FR" dirty="0" err="1"/>
              <a:t>yyyy</a:t>
            </a:r>
            <a:r>
              <a:rPr lang="fr-FR" dirty="0"/>
              <a:t> </a:t>
            </a:r>
            <a:r>
              <a:rPr lang="fr-FR" dirty="0" err="1"/>
              <a:t>hh:mm:ss</a:t>
            </a:r>
            <a:r>
              <a:rPr lang="fr-FR" dirty="0"/>
              <a:t>)</a:t>
            </a:r>
          </a:p>
          <a:p>
            <a:r>
              <a:rPr lang="fr-FR" dirty="0"/>
              <a:t>- Count (poids du point : par défaut mettre 1)</a:t>
            </a:r>
          </a:p>
          <a:p>
            <a:endParaRPr lang="fr-FR" dirty="0" smtClean="0"/>
          </a:p>
          <a:p>
            <a:r>
              <a:rPr lang="fr-FR" dirty="0" smtClean="0"/>
              <a:t>Les colonnes supplémentaires sont prises en compte comme des attributs sur lesquels on peut ajouter des filtres.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EventDensity</a:t>
            </a:r>
            <a:r>
              <a:rPr lang="fr-FR" dirty="0"/>
              <a:t> supporte également le format CSV </a:t>
            </a:r>
            <a:r>
              <a:rPr lang="fr-FR" dirty="0" smtClean="0"/>
              <a:t>CITHARE, sans transformation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3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Filtres / Coloration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Des filtres peuvent être appliqués sur chaque attributs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24601"/>
          <a:stretch/>
        </p:blipFill>
        <p:spPr>
          <a:xfrm>
            <a:off x="108403" y="4884234"/>
            <a:ext cx="8927194" cy="1973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21494" b="5539"/>
          <a:stretch/>
        </p:blipFill>
        <p:spPr>
          <a:xfrm>
            <a:off x="588000" y="1746605"/>
            <a:ext cx="7906215" cy="2163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2993" y="4275504"/>
            <a:ext cx="873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points peuvent être colorés selon la valeur d’un des </a:t>
            </a:r>
            <a:r>
              <a:rPr lang="fr-FR" dirty="0" smtClean="0"/>
              <a:t>attributs.</a:t>
            </a:r>
          </a:p>
          <a:p>
            <a:r>
              <a:rPr lang="fr-FR" dirty="0" smtClean="0"/>
              <a:t>La légende s’affiche ainsi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71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Paramètres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section « paramètres »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Affichage </a:t>
            </a:r>
            <a:r>
              <a:rPr lang="fr-FR" dirty="0"/>
              <a:t>uniquement des </a:t>
            </a:r>
            <a:r>
              <a:rPr lang="fr-FR" dirty="0" smtClean="0"/>
              <a:t>points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Affichage </a:t>
            </a:r>
            <a:r>
              <a:rPr lang="fr-FR" dirty="0"/>
              <a:t>uniquement de la carte de </a:t>
            </a:r>
            <a:r>
              <a:rPr lang="fr-FR" dirty="0" smtClean="0"/>
              <a:t>chaleur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Prise </a:t>
            </a:r>
            <a:r>
              <a:rPr lang="fr-FR" dirty="0"/>
              <a:t>en compte d'au moins un filtre ou de tous les </a:t>
            </a:r>
            <a:r>
              <a:rPr lang="fr-FR" dirty="0" smtClean="0"/>
              <a:t>filtres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La partie de droite donne des informations en temps réel sur les données traitées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7434"/>
            <a:ext cx="9144000" cy="3450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Paramètres avancés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D’autres paramètres </a:t>
            </a:r>
            <a:r>
              <a:rPr lang="fr-FR" dirty="0"/>
              <a:t>peuvent être changés </a:t>
            </a:r>
            <a:r>
              <a:rPr lang="fr-FR" dirty="0" smtClean="0"/>
              <a:t>dans le fichier </a:t>
            </a:r>
            <a:r>
              <a:rPr lang="fr-FR" b="1" dirty="0" smtClean="0"/>
              <a:t>parametres.js</a:t>
            </a:r>
            <a:r>
              <a:rPr lang="fr-FR" dirty="0" smtClean="0"/>
              <a:t>. Ceux-ci nécessitent de redémarrer l’application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URL_CARTO</a:t>
            </a:r>
            <a:r>
              <a:rPr lang="fr-FR" dirty="0" smtClean="0"/>
              <a:t> : l’outil peut afficher des tuiles </a:t>
            </a:r>
            <a:r>
              <a:rPr lang="fr-FR" dirty="0" err="1" smtClean="0"/>
              <a:t>carto</a:t>
            </a:r>
            <a:r>
              <a:rPr lang="fr-FR" dirty="0" smtClean="0"/>
              <a:t> provenant d’un dossier locale ou bien d’une source internet.</a:t>
            </a:r>
          </a:p>
          <a:p>
            <a:endParaRPr lang="fr-FR" dirty="0" smtClean="0"/>
          </a:p>
          <a:p>
            <a:r>
              <a:rPr lang="fr-FR" b="1" dirty="0" smtClean="0"/>
              <a:t>SENSIBILITE_HEATMAP</a:t>
            </a:r>
            <a:r>
              <a:rPr lang="fr-FR" dirty="0" smtClean="0"/>
              <a:t> : définit le rayon de recherche pour établir la carte de chaleur.</a:t>
            </a:r>
            <a:endParaRPr lang="fr-FR" dirty="0"/>
          </a:p>
          <a:p>
            <a:r>
              <a:rPr lang="fr-FR" dirty="0"/>
              <a:t>Ce paramètre est </a:t>
            </a:r>
            <a:r>
              <a:rPr lang="fr-FR" dirty="0" smtClean="0"/>
              <a:t>à ajuster selon </a:t>
            </a:r>
            <a:r>
              <a:rPr lang="fr-FR" dirty="0"/>
              <a:t>le niveau de zoom et l'écartement des points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b="1" dirty="0" smtClean="0"/>
              <a:t>START_COORDINATES</a:t>
            </a:r>
            <a:r>
              <a:rPr lang="fr-FR" dirty="0" smtClean="0"/>
              <a:t> : coordonnées de départ au démarrage de l’application</a:t>
            </a:r>
          </a:p>
          <a:p>
            <a:endParaRPr lang="fr-FR" dirty="0"/>
          </a:p>
          <a:p>
            <a:r>
              <a:rPr lang="fr-FR" b="1" dirty="0" smtClean="0"/>
              <a:t>START_ZOOM</a:t>
            </a:r>
            <a:r>
              <a:rPr lang="fr-FR" dirty="0" smtClean="0"/>
              <a:t> : zoom initial </a:t>
            </a:r>
            <a:r>
              <a:rPr lang="fr-FR" dirty="0"/>
              <a:t>au démarrage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2522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Générer des tuiles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EventDensity</a:t>
            </a:r>
            <a:r>
              <a:rPr lang="fr-FR" dirty="0" smtClean="0"/>
              <a:t> fonctionne sans connexion internet, mais cela nécessite de télécharger les tuiles </a:t>
            </a:r>
            <a:r>
              <a:rPr lang="fr-FR" dirty="0" err="1" smtClean="0"/>
              <a:t>carto</a:t>
            </a:r>
            <a:r>
              <a:rPr lang="fr-FR" dirty="0" smtClean="0"/>
              <a:t> au préalable.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Pour obtenir des tuiles, il est possible d’utiliser le logiciel </a:t>
            </a:r>
            <a:r>
              <a:rPr lang="fr-FR" dirty="0" err="1" smtClean="0">
                <a:hlinkClick r:id="rId3"/>
              </a:rPr>
              <a:t>maperitive</a:t>
            </a:r>
            <a:r>
              <a:rPr lang="fr-FR" dirty="0" smtClean="0"/>
              <a:t> (http://maperitive.net)</a:t>
            </a:r>
          </a:p>
          <a:p>
            <a:endParaRPr lang="fr-FR" dirty="0" smtClean="0"/>
          </a:p>
          <a:p>
            <a:r>
              <a:rPr lang="fr-FR" dirty="0" smtClean="0"/>
              <a:t>Générer </a:t>
            </a:r>
            <a:r>
              <a:rPr lang="fr-FR" dirty="0"/>
              <a:t>des tuiles PNG avec </a:t>
            </a:r>
            <a:r>
              <a:rPr lang="fr-FR" dirty="0" err="1" smtClean="0"/>
              <a:t>maperitive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Se déplacer / zoomer </a:t>
            </a:r>
            <a:r>
              <a:rPr lang="fr-FR" dirty="0"/>
              <a:t>sur la zone </a:t>
            </a:r>
            <a:r>
              <a:rPr lang="fr-FR" dirty="0" smtClean="0"/>
              <a:t>voulue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Taper dans la fenêtre de commandes :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b="1" dirty="0" smtClean="0"/>
              <a:t>set-</a:t>
            </a:r>
            <a:r>
              <a:rPr lang="fr-FR" b="1" dirty="0" err="1" smtClean="0"/>
              <a:t>geo</a:t>
            </a:r>
            <a:r>
              <a:rPr lang="fr-FR" b="1" dirty="0" smtClean="0"/>
              <a:t>-</a:t>
            </a:r>
            <a:r>
              <a:rPr lang="fr-FR" b="1" dirty="0" err="1" smtClean="0"/>
              <a:t>bounds</a:t>
            </a:r>
            <a:endParaRPr lang="fr-FR" b="1" dirty="0"/>
          </a:p>
          <a:p>
            <a:pPr marL="742950" lvl="1" indent="-285750">
              <a:buFontTx/>
              <a:buChar char="-"/>
            </a:pPr>
            <a:r>
              <a:rPr lang="fr-FR" b="1" dirty="0" err="1" smtClean="0"/>
              <a:t>generate-tiles</a:t>
            </a:r>
            <a:r>
              <a:rPr lang="fr-FR" b="1" dirty="0" smtClean="0"/>
              <a:t> </a:t>
            </a:r>
            <a:r>
              <a:rPr lang="fr-FR" b="1" dirty="0" err="1"/>
              <a:t>minzoom</a:t>
            </a:r>
            <a:r>
              <a:rPr lang="fr-FR" b="1" dirty="0"/>
              <a:t>=8 </a:t>
            </a:r>
            <a:r>
              <a:rPr lang="fr-FR" b="1" dirty="0" err="1" smtClean="0"/>
              <a:t>maxzoom</a:t>
            </a:r>
            <a:r>
              <a:rPr lang="fr-FR" b="1" dirty="0" smtClean="0"/>
              <a:t>=12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Indiquer les niveaux de zoom voulus (plus de niveaux de zoom = plus de tuiles = plus long/plus lourd !)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Quand la tâche est terminée, copier </a:t>
            </a:r>
            <a:r>
              <a:rPr lang="fr-FR" dirty="0"/>
              <a:t>coller le contenu </a:t>
            </a:r>
            <a:r>
              <a:rPr lang="fr-FR" dirty="0" smtClean="0"/>
              <a:t>du dossier </a:t>
            </a:r>
            <a:r>
              <a:rPr lang="fr-FR" b="1" dirty="0" err="1" smtClean="0"/>
              <a:t>Tiles</a:t>
            </a:r>
            <a:r>
              <a:rPr lang="fr-FR" dirty="0" smtClean="0"/>
              <a:t> de </a:t>
            </a:r>
            <a:r>
              <a:rPr lang="fr-FR" dirty="0" err="1" smtClean="0"/>
              <a:t>Mapertive</a:t>
            </a:r>
            <a:r>
              <a:rPr lang="fr-FR" dirty="0" smtClean="0"/>
              <a:t>/</a:t>
            </a:r>
            <a:r>
              <a:rPr lang="fr-FR" dirty="0" err="1" smtClean="0"/>
              <a:t>Tiles</a:t>
            </a:r>
            <a:r>
              <a:rPr lang="fr-FR" dirty="0" smtClean="0"/>
              <a:t> </a:t>
            </a:r>
            <a:r>
              <a:rPr lang="fr-FR" dirty="0"/>
              <a:t>dans le dossier </a:t>
            </a:r>
            <a:r>
              <a:rPr lang="fr-FR" b="1" dirty="0" err="1" smtClean="0"/>
              <a:t>carto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 smtClean="0"/>
              <a:t>EventDensity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Ouvrir ou redémarrer </a:t>
            </a:r>
            <a:r>
              <a:rPr lang="fr-FR"/>
              <a:t>EventDensity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t="40627" r="20404"/>
          <a:stretch/>
        </p:blipFill>
        <p:spPr>
          <a:xfrm>
            <a:off x="5060947" y="5238093"/>
            <a:ext cx="4083053" cy="16199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215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Dépendances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Ce logiciel utilise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Leaflet</a:t>
            </a:r>
            <a:r>
              <a:rPr lang="fr-FR" dirty="0"/>
              <a:t> 1.9.3](</a:t>
            </a:r>
            <a:r>
              <a:rPr lang="fr-FR" dirty="0">
                <a:hlinkClick r:id="rId2"/>
              </a:rPr>
              <a:t>https://leafletjs.com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leaflet-heatmap</a:t>
            </a:r>
            <a:r>
              <a:rPr lang="fr-FR" dirty="0"/>
              <a:t> plugin](</a:t>
            </a:r>
            <a:r>
              <a:rPr lang="fr-FR" dirty="0">
                <a:hlinkClick r:id="rId3"/>
              </a:rPr>
              <a:t>https://www.patrick-wied.at/static/heatmapjs/plugin-leaflet-layer.html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leaflet-coordinates</a:t>
            </a:r>
            <a:r>
              <a:rPr lang="fr-FR" dirty="0"/>
              <a:t> plugin](</a:t>
            </a:r>
            <a:r>
              <a:rPr lang="fr-FR" dirty="0">
                <a:hlinkClick r:id="rId4"/>
              </a:rPr>
              <a:t>https://github.com/zimmicz/Leaflet-Coordinates-Control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Bootstrap</a:t>
            </a:r>
            <a:r>
              <a:rPr lang="fr-FR" dirty="0"/>
              <a:t> 4.6.2](</a:t>
            </a:r>
            <a:r>
              <a:rPr lang="fr-FR" dirty="0">
                <a:hlinkClick r:id="rId5"/>
              </a:rPr>
              <a:t>https://getbootstrap.com</a:t>
            </a:r>
            <a:r>
              <a:rPr lang="fr-FR" dirty="0" smtClean="0">
                <a:hlinkClick r:id="rId5"/>
              </a:rPr>
              <a:t>/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/>
              <a:t>Dual range </a:t>
            </a:r>
            <a:r>
              <a:rPr lang="fr-FR" dirty="0" err="1"/>
              <a:t>slider</a:t>
            </a:r>
            <a:r>
              <a:rPr lang="fr-FR" dirty="0"/>
              <a:t>](</a:t>
            </a:r>
            <a:r>
              <a:rPr lang="fr-FR" dirty="0">
                <a:hlinkClick r:id="rId6"/>
              </a:rPr>
              <a:t>https://medium.com/@predragdavidovic10/native-dual-range-slider-html-css-javascript-91e778134816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2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9916</TotalTime>
  <Words>445</Words>
  <Application>Microsoft Office PowerPoint</Application>
  <PresentationFormat>Affichage à l'écran (4:3)</PresentationFormat>
  <Paragraphs>75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MARIE Vincent SCH</cp:lastModifiedBy>
  <cp:revision>606</cp:revision>
  <dcterms:created xsi:type="dcterms:W3CDTF">2021-01-11T10:49:34Z</dcterms:created>
  <dcterms:modified xsi:type="dcterms:W3CDTF">2023-02-13T13:09:56Z</dcterms:modified>
</cp:coreProperties>
</file>