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61" r:id="rId3"/>
    <p:sldId id="262" r:id="rId4"/>
    <p:sldId id="263" r:id="rId5"/>
    <p:sldId id="264" r:id="rId6"/>
    <p:sldId id="266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64182" autoAdjust="0"/>
  </p:normalViewPr>
  <p:slideViewPr>
    <p:cSldViewPr snapToGrid="0">
      <p:cViewPr varScale="1">
        <p:scale>
          <a:sx n="43" d="100"/>
          <a:sy n="43" d="100"/>
        </p:scale>
        <p:origin x="168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2A71B-5DC1-4CC3-81B5-30C08E317B94}" type="datetimeFigureOut">
              <a:rPr lang="fr-FR" smtClean="0"/>
              <a:pPr/>
              <a:t>08/02/2023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097-BE11-43AE-B31F-1224F494EE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744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473C4-7BD1-414A-9C3D-208F5482DDB0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04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A078-8F0D-4B44-934F-D3DB161891DE}" type="datetimeFigureOut">
              <a:rPr lang="fr-FR" smtClean="0"/>
              <a:pPr/>
              <a:t>08/02/2023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83F3-4ED0-48C0-9B4C-3F03468B375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94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A078-8F0D-4B44-934F-D3DB161891DE}" type="datetimeFigureOut">
              <a:rPr lang="fr-FR" smtClean="0"/>
              <a:pPr/>
              <a:t>08/02/2023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83F3-4ED0-48C0-9B4C-3F03468B3758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5" y="0"/>
            <a:ext cx="10191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0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aperitive.net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trick-wied.at/static/heatmapjs/plugin-leaflet-layer.html" TargetMode="External"/><Relationship Id="rId2" Type="http://schemas.openxmlformats.org/officeDocument/2006/relationships/hyperlink" Target="https://leafletj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@predragdavidovic10/native-dual-range-slider-html-css-javascript-91e778134816" TargetMode="External"/><Relationship Id="rId5" Type="http://schemas.openxmlformats.org/officeDocument/2006/relationships/hyperlink" Target="https://getbootstrap.com/" TargetMode="External"/><Relationship Id="rId4" Type="http://schemas.openxmlformats.org/officeDocument/2006/relationships/hyperlink" Target="https://github.com/zimmicz/Leaflet-Coordinates-Contro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20960" y="548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Tutoriel </a:t>
            </a:r>
            <a:r>
              <a:rPr lang="fr-FR" sz="3200" b="1" dirty="0" err="1" smtClean="0"/>
              <a:t>EventDensity</a:t>
            </a:r>
            <a:endParaRPr lang="fr-FR" sz="1600" b="1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152400" y="1556792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 smtClean="0"/>
              <a:t>EventDensity</a:t>
            </a:r>
            <a:r>
              <a:rPr lang="fr-FR" sz="2000" dirty="0" smtClean="0"/>
              <a:t> est un outil de visualisation des évènements.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Il affiche les évènements sous forme de points et/ou de carte de chaleur, l’affichage étant évolutif grâce au </a:t>
            </a:r>
            <a:r>
              <a:rPr lang="fr-FR" sz="2000" dirty="0" err="1" smtClean="0"/>
              <a:t>slider</a:t>
            </a:r>
            <a:r>
              <a:rPr lang="fr-FR" sz="2000" dirty="0" smtClean="0"/>
              <a:t> qui définit une fenêtre temporelle.</a:t>
            </a:r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177" y="3495784"/>
            <a:ext cx="4789823" cy="33622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136641" y="3907844"/>
            <a:ext cx="4196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L’outil permet également de filtrer les évènement selon les colonnes du CSV et de colorer les points selon les valeurs d’une des colonnes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435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0589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Guide installation</a:t>
            </a:r>
            <a:endParaRPr lang="fr-FR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72995" y="1210963"/>
            <a:ext cx="873622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EventDensity</a:t>
            </a:r>
            <a:r>
              <a:rPr lang="fr-FR" dirty="0"/>
              <a:t> accepte les fichiers CSV avec le séparateur </a:t>
            </a:r>
            <a:r>
              <a:rPr lang="fr-FR" dirty="0" smtClean="0"/>
              <a:t>« ; »</a:t>
            </a:r>
          </a:p>
          <a:p>
            <a:endParaRPr lang="fr-FR" dirty="0"/>
          </a:p>
          <a:p>
            <a:r>
              <a:rPr lang="fr-FR" dirty="0"/>
              <a:t>Les colonnes obligatoires sont :</a:t>
            </a:r>
          </a:p>
          <a:p>
            <a:r>
              <a:rPr lang="fr-FR" dirty="0"/>
              <a:t>- Latitude</a:t>
            </a:r>
          </a:p>
          <a:p>
            <a:r>
              <a:rPr lang="fr-FR" dirty="0"/>
              <a:t>- Longitude</a:t>
            </a:r>
          </a:p>
          <a:p>
            <a:r>
              <a:rPr lang="fr-FR" dirty="0"/>
              <a:t>- Date et heure (dd/mm/</a:t>
            </a:r>
            <a:r>
              <a:rPr lang="fr-FR" dirty="0" err="1"/>
              <a:t>yyyy</a:t>
            </a:r>
            <a:r>
              <a:rPr lang="fr-FR" dirty="0"/>
              <a:t> </a:t>
            </a:r>
            <a:r>
              <a:rPr lang="fr-FR" dirty="0" err="1"/>
              <a:t>hh:mm:ss</a:t>
            </a:r>
            <a:r>
              <a:rPr lang="fr-FR" dirty="0"/>
              <a:t>)</a:t>
            </a:r>
          </a:p>
          <a:p>
            <a:r>
              <a:rPr lang="fr-FR" dirty="0"/>
              <a:t>- Count (poids du point : par défaut mettre 1)</a:t>
            </a:r>
          </a:p>
          <a:p>
            <a:endParaRPr lang="fr-FR" dirty="0" smtClean="0"/>
          </a:p>
          <a:p>
            <a:r>
              <a:rPr lang="fr-FR" dirty="0" smtClean="0"/>
              <a:t>Les colonnes supplémentaires sont prises en compte comme des attributs sur lesquels on peut ajouter des filtres.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/>
              <a:t>EventDensity</a:t>
            </a:r>
            <a:r>
              <a:rPr lang="fr-FR" dirty="0"/>
              <a:t> supporte également le format CSV </a:t>
            </a:r>
            <a:r>
              <a:rPr lang="fr-FR" dirty="0" smtClean="0"/>
              <a:t>CITHARE, sans transformation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732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0589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Filtres / Coloration</a:t>
            </a:r>
            <a:endParaRPr lang="fr-FR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72995" y="1210963"/>
            <a:ext cx="873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Des filtres peuvent être appliqués sur chaque attributs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24601"/>
          <a:stretch/>
        </p:blipFill>
        <p:spPr>
          <a:xfrm>
            <a:off x="108403" y="4884234"/>
            <a:ext cx="8927194" cy="19737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t="21494" b="5539"/>
          <a:stretch/>
        </p:blipFill>
        <p:spPr>
          <a:xfrm>
            <a:off x="588000" y="1746605"/>
            <a:ext cx="7906215" cy="2163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72993" y="4301630"/>
            <a:ext cx="873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Les points peuvent être colorés selon la valeur d’un des attributs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071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0589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Paramètres</a:t>
            </a:r>
            <a:endParaRPr lang="fr-FR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72995" y="1210963"/>
            <a:ext cx="87362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La section « paramètres » 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Affichage </a:t>
            </a:r>
            <a:r>
              <a:rPr lang="fr-FR" dirty="0"/>
              <a:t>uniquement des </a:t>
            </a:r>
            <a:r>
              <a:rPr lang="fr-FR" dirty="0" smtClean="0"/>
              <a:t>points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Affichage </a:t>
            </a:r>
            <a:r>
              <a:rPr lang="fr-FR" dirty="0"/>
              <a:t>uniquement de la carte de </a:t>
            </a:r>
            <a:r>
              <a:rPr lang="fr-FR" dirty="0" smtClean="0"/>
              <a:t>chaleur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Prise </a:t>
            </a:r>
            <a:r>
              <a:rPr lang="fr-FR" dirty="0"/>
              <a:t>en compte d'au moins un filtre ou de tous les </a:t>
            </a:r>
            <a:r>
              <a:rPr lang="fr-FR" dirty="0" smtClean="0"/>
              <a:t>filtres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 smtClean="0"/>
              <a:t>La partie de droite donne des informations en temps réel sur les données traitées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7434"/>
            <a:ext cx="9144000" cy="34505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515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0589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Paramètres avancés</a:t>
            </a:r>
            <a:endParaRPr lang="fr-FR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72995" y="1210963"/>
            <a:ext cx="873622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D’autres paramètres </a:t>
            </a:r>
            <a:r>
              <a:rPr lang="fr-FR" dirty="0"/>
              <a:t>peuvent être changés </a:t>
            </a:r>
            <a:r>
              <a:rPr lang="fr-FR" dirty="0" smtClean="0"/>
              <a:t>dans le fichier </a:t>
            </a:r>
            <a:r>
              <a:rPr lang="fr-FR" b="1" dirty="0" smtClean="0"/>
              <a:t>parametres.js</a:t>
            </a:r>
            <a:r>
              <a:rPr lang="fr-FR" dirty="0" smtClean="0"/>
              <a:t>. Ceux-ci nécessitent de redémarrer l’application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b="1" dirty="0" smtClean="0"/>
              <a:t>URL_CARTO</a:t>
            </a:r>
            <a:r>
              <a:rPr lang="fr-FR" dirty="0" smtClean="0"/>
              <a:t> : l’outil peut afficher des tuiles </a:t>
            </a:r>
            <a:r>
              <a:rPr lang="fr-FR" dirty="0" err="1" smtClean="0"/>
              <a:t>carto</a:t>
            </a:r>
            <a:r>
              <a:rPr lang="fr-FR" dirty="0" smtClean="0"/>
              <a:t> provenant d’un dossier locale ou bien d’une source internet.</a:t>
            </a:r>
          </a:p>
          <a:p>
            <a:endParaRPr lang="fr-FR" dirty="0" smtClean="0"/>
          </a:p>
          <a:p>
            <a:r>
              <a:rPr lang="fr-FR" b="1" dirty="0" smtClean="0"/>
              <a:t>SENSIBILITE_HEATMAP</a:t>
            </a:r>
            <a:r>
              <a:rPr lang="fr-FR" dirty="0" smtClean="0"/>
              <a:t> : définit le rayon de recherche pour établir la carte de chaleur.</a:t>
            </a:r>
            <a:endParaRPr lang="fr-FR" dirty="0"/>
          </a:p>
          <a:p>
            <a:r>
              <a:rPr lang="fr-FR" dirty="0"/>
              <a:t>Ce paramètre est </a:t>
            </a:r>
            <a:r>
              <a:rPr lang="fr-FR" dirty="0" smtClean="0"/>
              <a:t>à ajuster selon </a:t>
            </a:r>
            <a:r>
              <a:rPr lang="fr-FR" dirty="0"/>
              <a:t>le niveau de zoom et l'écartement des points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b="1" dirty="0" smtClean="0"/>
              <a:t>START_COORDINATES</a:t>
            </a:r>
            <a:r>
              <a:rPr lang="fr-FR" dirty="0" smtClean="0"/>
              <a:t> : coordonnées de départ au démarrage de l’application</a:t>
            </a:r>
          </a:p>
          <a:p>
            <a:endParaRPr lang="fr-FR" dirty="0"/>
          </a:p>
          <a:p>
            <a:r>
              <a:rPr lang="fr-FR" b="1" dirty="0" smtClean="0"/>
              <a:t>START_ZOOM</a:t>
            </a:r>
            <a:r>
              <a:rPr lang="fr-FR" dirty="0" smtClean="0"/>
              <a:t> : zoom initial </a:t>
            </a:r>
            <a:r>
              <a:rPr lang="fr-FR" dirty="0"/>
              <a:t>au démarrage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225224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0589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Générer des tuiles</a:t>
            </a:r>
            <a:endParaRPr lang="fr-FR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72995" y="1210963"/>
            <a:ext cx="87362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EventDensity</a:t>
            </a:r>
            <a:r>
              <a:rPr lang="fr-FR" dirty="0" smtClean="0"/>
              <a:t> fonctionne sans connexion internet, mais cela nécessite de télécharger les tuiles </a:t>
            </a:r>
            <a:r>
              <a:rPr lang="fr-FR" dirty="0" err="1" smtClean="0"/>
              <a:t>carto</a:t>
            </a:r>
            <a:r>
              <a:rPr lang="fr-FR" dirty="0" smtClean="0"/>
              <a:t> au préalable.</a:t>
            </a:r>
          </a:p>
          <a:p>
            <a:endParaRPr lang="fr-FR" dirty="0" smtClean="0"/>
          </a:p>
          <a:p>
            <a:r>
              <a:rPr lang="fr-FR" dirty="0" smtClean="0"/>
              <a:t>Le plus simple est d’utiliser le logiciel </a:t>
            </a:r>
            <a:r>
              <a:rPr lang="fr-FR" dirty="0" err="1" smtClean="0">
                <a:hlinkClick r:id="rId2"/>
              </a:rPr>
              <a:t>maperitive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Générer </a:t>
            </a:r>
            <a:r>
              <a:rPr lang="fr-FR" dirty="0"/>
              <a:t>des tuiles PNG avec </a:t>
            </a:r>
            <a:r>
              <a:rPr lang="fr-FR" dirty="0" err="1" smtClean="0"/>
              <a:t>maperitive</a:t>
            </a:r>
            <a:r>
              <a:rPr lang="fr-FR" dirty="0" smtClean="0"/>
              <a:t> 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zoomer </a:t>
            </a:r>
            <a:r>
              <a:rPr lang="fr-FR" dirty="0"/>
              <a:t>sur la zone </a:t>
            </a:r>
            <a:r>
              <a:rPr lang="fr-FR" dirty="0" smtClean="0"/>
              <a:t>voulue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Taper dans la fenêtre de commandes :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 smtClean="0"/>
              <a:t>set-</a:t>
            </a:r>
            <a:r>
              <a:rPr lang="fr-FR" dirty="0" err="1" smtClean="0"/>
              <a:t>geo</a:t>
            </a:r>
            <a:r>
              <a:rPr lang="fr-FR" dirty="0" smtClean="0"/>
              <a:t>-</a:t>
            </a:r>
            <a:r>
              <a:rPr lang="fr-FR" dirty="0" err="1" smtClean="0"/>
              <a:t>bounds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 err="1" smtClean="0"/>
              <a:t>generate-tiles</a:t>
            </a:r>
            <a:r>
              <a:rPr lang="fr-FR" dirty="0" smtClean="0"/>
              <a:t> </a:t>
            </a:r>
            <a:r>
              <a:rPr lang="fr-FR" dirty="0" err="1"/>
              <a:t>minzoom</a:t>
            </a:r>
            <a:r>
              <a:rPr lang="fr-FR" dirty="0"/>
              <a:t>=8 </a:t>
            </a:r>
            <a:r>
              <a:rPr lang="fr-FR" dirty="0" err="1"/>
              <a:t>maxzoom</a:t>
            </a:r>
            <a:r>
              <a:rPr lang="fr-FR" dirty="0"/>
              <a:t>=12 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Attendre que la tâche soit terminée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Copier </a:t>
            </a:r>
            <a:r>
              <a:rPr lang="fr-FR" dirty="0"/>
              <a:t>coller le contenu </a:t>
            </a:r>
            <a:r>
              <a:rPr lang="fr-FR" dirty="0" smtClean="0"/>
              <a:t>du dossier </a:t>
            </a:r>
            <a:r>
              <a:rPr lang="fr-FR" b="1" dirty="0" err="1" smtClean="0"/>
              <a:t>Tiles</a:t>
            </a:r>
            <a:r>
              <a:rPr lang="fr-FR" dirty="0" smtClean="0"/>
              <a:t> de </a:t>
            </a:r>
            <a:r>
              <a:rPr lang="fr-FR" dirty="0" err="1" smtClean="0"/>
              <a:t>Mapertive</a:t>
            </a:r>
            <a:r>
              <a:rPr lang="fr-FR" dirty="0" smtClean="0"/>
              <a:t>/</a:t>
            </a:r>
            <a:r>
              <a:rPr lang="fr-FR" dirty="0" err="1" smtClean="0"/>
              <a:t>Tiles</a:t>
            </a:r>
            <a:r>
              <a:rPr lang="fr-FR" dirty="0" smtClean="0"/>
              <a:t> </a:t>
            </a:r>
            <a:r>
              <a:rPr lang="fr-FR" dirty="0"/>
              <a:t>dans le dossier </a:t>
            </a:r>
            <a:r>
              <a:rPr lang="fr-FR" b="1" dirty="0" err="1" smtClean="0"/>
              <a:t>carto</a:t>
            </a:r>
            <a:r>
              <a:rPr lang="fr-FR" dirty="0" smtClean="0"/>
              <a:t> </a:t>
            </a:r>
            <a:r>
              <a:rPr lang="fr-FR" dirty="0"/>
              <a:t>de </a:t>
            </a:r>
            <a:r>
              <a:rPr lang="fr-FR" dirty="0" err="1"/>
              <a:t>EventDensity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215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0589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Dépendances</a:t>
            </a:r>
            <a:endParaRPr lang="fr-FR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72995" y="1210963"/>
            <a:ext cx="87362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Ce logiciel utilise 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[</a:t>
            </a:r>
            <a:r>
              <a:rPr lang="fr-FR" dirty="0" err="1"/>
              <a:t>Leaflet</a:t>
            </a:r>
            <a:r>
              <a:rPr lang="fr-FR" dirty="0"/>
              <a:t> 1.9.3](</a:t>
            </a:r>
            <a:r>
              <a:rPr lang="fr-FR" dirty="0">
                <a:hlinkClick r:id="rId2"/>
              </a:rPr>
              <a:t>https://leafletjs.com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/>
              <a:t>)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[</a:t>
            </a:r>
            <a:r>
              <a:rPr lang="fr-FR" dirty="0" err="1"/>
              <a:t>leaflet-heatmap</a:t>
            </a:r>
            <a:r>
              <a:rPr lang="fr-FR" dirty="0"/>
              <a:t> plugin](</a:t>
            </a:r>
            <a:r>
              <a:rPr lang="fr-FR" dirty="0">
                <a:hlinkClick r:id="rId3"/>
              </a:rPr>
              <a:t>https://www.patrick-wied.at/static/heatmapjs/plugin-leaflet-layer.html</a:t>
            </a:r>
            <a:r>
              <a:rPr lang="fr-FR" dirty="0" smtClean="0"/>
              <a:t>)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[</a:t>
            </a:r>
            <a:r>
              <a:rPr lang="fr-FR" dirty="0" err="1"/>
              <a:t>leaflet-coordinates</a:t>
            </a:r>
            <a:r>
              <a:rPr lang="fr-FR" dirty="0"/>
              <a:t> plugin](</a:t>
            </a:r>
            <a:r>
              <a:rPr lang="fr-FR" dirty="0">
                <a:hlinkClick r:id="rId4"/>
              </a:rPr>
              <a:t>https://github.com/zimmicz/Leaflet-Coordinates-Control</a:t>
            </a:r>
            <a:r>
              <a:rPr lang="fr-FR" dirty="0" smtClean="0"/>
              <a:t>)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[</a:t>
            </a:r>
            <a:r>
              <a:rPr lang="fr-FR" dirty="0" err="1"/>
              <a:t>Bootstrap</a:t>
            </a:r>
            <a:r>
              <a:rPr lang="fr-FR" dirty="0"/>
              <a:t> 4.6.2](</a:t>
            </a:r>
            <a:r>
              <a:rPr lang="fr-FR" dirty="0">
                <a:hlinkClick r:id="rId5"/>
              </a:rPr>
              <a:t>https://getbootstrap.com</a:t>
            </a:r>
            <a:r>
              <a:rPr lang="fr-FR" dirty="0" smtClean="0">
                <a:hlinkClick r:id="rId5"/>
              </a:rPr>
              <a:t>/</a:t>
            </a:r>
            <a:r>
              <a:rPr lang="fr-FR" dirty="0" smtClean="0"/>
              <a:t>)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[</a:t>
            </a:r>
            <a:r>
              <a:rPr lang="fr-FR" dirty="0"/>
              <a:t>Dual range </a:t>
            </a:r>
            <a:r>
              <a:rPr lang="fr-FR" dirty="0" err="1"/>
              <a:t>slider</a:t>
            </a:r>
            <a:r>
              <a:rPr lang="fr-FR" dirty="0"/>
              <a:t>](</a:t>
            </a:r>
            <a:r>
              <a:rPr lang="fr-FR" dirty="0">
                <a:hlinkClick r:id="rId6"/>
              </a:rPr>
              <a:t>https://medium.com/@predragdavidovic10/native-dual-range-slider-html-css-javascript-91e778134816</a:t>
            </a:r>
            <a:r>
              <a:rPr lang="fr-FR" dirty="0" smtClean="0"/>
              <a:t>)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826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9911</TotalTime>
  <Words>299</Words>
  <Application>Microsoft Office PowerPoint</Application>
  <PresentationFormat>Affichage à l'écran (4:3)</PresentationFormat>
  <Paragraphs>72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Marty</dc:creator>
  <cp:lastModifiedBy>Marty</cp:lastModifiedBy>
  <cp:revision>604</cp:revision>
  <dcterms:created xsi:type="dcterms:W3CDTF">2021-01-11T10:49:34Z</dcterms:created>
  <dcterms:modified xsi:type="dcterms:W3CDTF">2023-02-08T12:46:20Z</dcterms:modified>
</cp:coreProperties>
</file>