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3034" autoAdjust="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pPr/>
              <a:t>04/06/2022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pPr/>
              <a:t>04/06/2022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pPr/>
              <a:t>04/06/2022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3142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</a:t>
            </a:r>
            <a:r>
              <a:rPr lang="fr-FR" sz="3200" b="1" dirty="0" err="1" smtClean="0"/>
              <a:t>MultiRechercheExcel</a:t>
            </a:r>
            <a:r>
              <a:rPr lang="fr-FR" sz="3200" b="1" dirty="0" smtClean="0"/>
              <a:t> 0.0.5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MultiRechercheExcel</a:t>
            </a:r>
            <a:r>
              <a:rPr lang="fr-FR" sz="2000" dirty="0" smtClean="0"/>
              <a:t> est un logiciel de recherche recoupement.</a:t>
            </a:r>
          </a:p>
          <a:p>
            <a:endParaRPr lang="fr-FR" sz="2000" dirty="0" smtClean="0"/>
          </a:p>
          <a:p>
            <a:r>
              <a:rPr lang="fr-FR" sz="2000" dirty="0" smtClean="0"/>
              <a:t>Il extrait les </a:t>
            </a:r>
            <a:r>
              <a:rPr lang="fr-FR" sz="2000" dirty="0" err="1" smtClean="0"/>
              <a:t>eltecs</a:t>
            </a:r>
            <a:r>
              <a:rPr lang="fr-FR" sz="2000" dirty="0" smtClean="0"/>
              <a:t> provenant de plusieurs fichiers et recherche leurs présences dans d’autres fichiers.</a:t>
            </a:r>
          </a:p>
          <a:p>
            <a:r>
              <a:rPr lang="fr-FR" sz="2000" dirty="0" smtClean="0"/>
              <a:t>Le</a:t>
            </a:r>
            <a:endParaRPr lang="fr-FR" sz="2000" dirty="0"/>
          </a:p>
          <a:p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Supporte les </a:t>
            </a:r>
            <a:r>
              <a:rPr lang="fr-FR" sz="2000" dirty="0" smtClean="0"/>
              <a:t>fichiers TXT / CSV / XLSX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Profil de fichiers pour spécifier les colonnes à rechercher et à afficher</a:t>
            </a:r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1" y="836133"/>
            <a:ext cx="7983118" cy="49880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Interface de recherche</a:t>
            </a:r>
            <a:endParaRPr lang="fr-FR" sz="2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22968" y="6054304"/>
            <a:ext cx="892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de recherche. A gauche, les fichiers « valeurs » dans lesquels les </a:t>
            </a:r>
            <a:r>
              <a:rPr lang="fr-FR" dirty="0" err="1" smtClean="0"/>
              <a:t>eltecs</a:t>
            </a:r>
            <a:r>
              <a:rPr lang="fr-FR" dirty="0" smtClean="0"/>
              <a:t> sont extraits.</a:t>
            </a:r>
          </a:p>
          <a:p>
            <a:r>
              <a:rPr lang="fr-FR" dirty="0" smtClean="0"/>
              <a:t>Ces </a:t>
            </a:r>
            <a:r>
              <a:rPr lang="fr-FR" dirty="0" err="1" smtClean="0"/>
              <a:t>eltecs</a:t>
            </a:r>
            <a:r>
              <a:rPr lang="fr-FR" dirty="0" smtClean="0"/>
              <a:t> sont ensuite recherchés dans les fichiers « bases » à droite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35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4" y="1109393"/>
            <a:ext cx="4552950" cy="31813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40" y="1467014"/>
            <a:ext cx="4181475" cy="38481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Paramétrage de recherche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6174" y="5500255"/>
            <a:ext cx="8890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paramétrage de recherche permet de définir une recherche plus précise qu’une simple comparaison</a:t>
            </a:r>
          </a:p>
          <a:p>
            <a:r>
              <a:rPr lang="fr-FR" sz="1400" dirty="0" smtClean="0"/>
              <a:t>Il est possible, pour chaque valeur collectée, de changer la casse, tirer une sous chaine, définir une valeur par défaut ou un remplissage.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0844" y="2067516"/>
            <a:ext cx="824403" cy="29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865540" y="1459462"/>
            <a:ext cx="4181475" cy="3855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47713" y="2079049"/>
            <a:ext cx="824403" cy="29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0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52562"/>
            <a:ext cx="8305800" cy="3952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Gestion des profils</a:t>
            </a:r>
            <a:endParaRPr lang="fr-FR" sz="2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19101" y="5555443"/>
            <a:ext cx="8420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Cette interface sert à définir les profils de fichier à exploiter.</a:t>
            </a:r>
          </a:p>
          <a:p>
            <a:r>
              <a:rPr lang="fr-FR" sz="1400" dirty="0" smtClean="0"/>
              <a:t>Les colonnes </a:t>
            </a:r>
            <a:r>
              <a:rPr lang="fr-FR" sz="1400" dirty="0" err="1" smtClean="0"/>
              <a:t>eltecs</a:t>
            </a:r>
            <a:r>
              <a:rPr lang="fr-FR" sz="1400" dirty="0" smtClean="0"/>
              <a:t> sont les numéros des colonnes contenant les éléments  collectés pour la recherche.</a:t>
            </a:r>
          </a:p>
          <a:p>
            <a:r>
              <a:rPr lang="fr-FR" sz="1400" dirty="0" smtClean="0"/>
              <a:t>Les colonnes à afficher remonteront avec les résultats.</a:t>
            </a:r>
          </a:p>
          <a:p>
            <a:r>
              <a:rPr lang="fr-FR" sz="1400" dirty="0" smtClean="0"/>
              <a:t>Le nombre de lignes d’entêtes est le nombre de lignes à ignorer avant les données propres.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4378035" y="1787235"/>
            <a:ext cx="4239491" cy="3618201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12837" b="45646"/>
          <a:stretch/>
        </p:blipFill>
        <p:spPr>
          <a:xfrm>
            <a:off x="1013836" y="1307460"/>
            <a:ext cx="7116327" cy="253024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Affichage des résultats</a:t>
            </a:r>
            <a:endParaRPr lang="fr-FR" sz="2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83073" y="5633675"/>
            <a:ext cx="87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résultats s’affichent à l’issue de la recherche et montrent uniquement les </a:t>
            </a:r>
            <a:r>
              <a:rPr lang="fr-FR" dirty="0" err="1" smtClean="0"/>
              <a:t>eltecs</a:t>
            </a:r>
            <a:r>
              <a:rPr lang="fr-FR" dirty="0" smtClean="0"/>
              <a:t> trouvés.</a:t>
            </a:r>
          </a:p>
          <a:p>
            <a:r>
              <a:rPr lang="fr-FR" dirty="0" smtClean="0"/>
              <a:t>Chaque ligne spécifie les fichiers contenant l’</a:t>
            </a:r>
            <a:r>
              <a:rPr lang="fr-FR" dirty="0" err="1" smtClean="0"/>
              <a:t>eltec</a:t>
            </a:r>
            <a:r>
              <a:rPr lang="fr-FR" dirty="0" smtClean="0"/>
              <a:t> et les colonnes associés.</a:t>
            </a:r>
          </a:p>
        </p:txBody>
      </p:sp>
    </p:spTree>
    <p:extLst>
      <p:ext uri="{BB962C8B-B14F-4D97-AF65-F5344CB8AC3E}">
        <p14:creationId xmlns:p14="http://schemas.microsoft.com/office/powerpoint/2010/main" val="1147992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9786</TotalTime>
  <Words>194</Words>
  <Application>Microsoft Office PowerPoint</Application>
  <PresentationFormat>Affichage à l'écran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599</cp:revision>
  <dcterms:created xsi:type="dcterms:W3CDTF">2021-01-11T10:49:34Z</dcterms:created>
  <dcterms:modified xsi:type="dcterms:W3CDTF">2022-06-04T16:53:25Z</dcterms:modified>
</cp:coreProperties>
</file>