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2" r:id="rId4"/>
    <p:sldId id="263" r:id="rId5"/>
    <p:sldId id="265" r:id="rId6"/>
    <p:sldId id="26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80561" autoAdjust="0"/>
  </p:normalViewPr>
  <p:slideViewPr>
    <p:cSldViewPr snapToGrid="0">
      <p:cViewPr varScale="1">
        <p:scale>
          <a:sx n="54" d="100"/>
          <a:sy n="54" d="100"/>
        </p:scale>
        <p:origin x="135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A71B-5DC1-4CC3-81B5-30C08E317B94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097-BE11-43AE-B31F-1224F494E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4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Les colonnes </a:t>
            </a:r>
            <a:r>
              <a:rPr lang="fr-FR" sz="1200" dirty="0" err="1" smtClean="0"/>
              <a:t>eltecs</a:t>
            </a:r>
            <a:r>
              <a:rPr lang="fr-FR" sz="1200" dirty="0" smtClean="0"/>
              <a:t> sont les numéros des colonnes contenant les éléments  collectés pour la recherche.</a:t>
            </a:r>
          </a:p>
          <a:p>
            <a:r>
              <a:rPr lang="fr-FR" sz="1200" dirty="0" smtClean="0"/>
              <a:t>Les colonnes à afficher remonteront avec les résultats.</a:t>
            </a:r>
          </a:p>
          <a:p>
            <a:r>
              <a:rPr lang="fr-FR" sz="1200" dirty="0" smtClean="0"/>
              <a:t>Le nombre de lignes d’entêtes est le nombre de lignes à ignorer avant les données propres.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6F097-BE11-43AE-B31F-1224F494EEC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6F097-BE11-43AE-B31F-1224F494EEC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99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A078-8F0D-4B44-934F-D3DB161891DE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078-8F0D-4B44-934F-D3DB161891DE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0"/>
            <a:ext cx="1019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53142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Tutoriel </a:t>
            </a:r>
            <a:r>
              <a:rPr lang="fr-FR" sz="3200" b="1" dirty="0" err="1" smtClean="0"/>
              <a:t>MultiRechercheExcel</a:t>
            </a:r>
            <a:r>
              <a:rPr lang="fr-FR" sz="3200" b="1" dirty="0" smtClean="0"/>
              <a:t> </a:t>
            </a:r>
            <a:r>
              <a:rPr lang="fr-FR" sz="3200" b="1" dirty="0" smtClean="0"/>
              <a:t>0.0.10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MultiRechercheExcel</a:t>
            </a:r>
            <a:r>
              <a:rPr lang="fr-FR" sz="2000" dirty="0" smtClean="0"/>
              <a:t> est un logiciel de recherche </a:t>
            </a:r>
            <a:r>
              <a:rPr lang="fr-FR" sz="2000" dirty="0" smtClean="0"/>
              <a:t>et de recoupement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smtClean="0"/>
              <a:t>Il extrait les </a:t>
            </a:r>
            <a:r>
              <a:rPr lang="fr-FR" sz="2000" dirty="0" err="1" smtClean="0"/>
              <a:t>eltecs</a:t>
            </a:r>
            <a:r>
              <a:rPr lang="fr-FR" sz="2000" dirty="0" smtClean="0"/>
              <a:t> provenant de plusieurs fichiers et recherche leurs présences dans d’autres fichiers.</a:t>
            </a:r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Fonctionnalités</a:t>
            </a:r>
            <a:endParaRPr lang="fr-FR" sz="2000" dirty="0"/>
          </a:p>
          <a:p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Supporte les fichiers TXT / CSV / </a:t>
            </a:r>
            <a:r>
              <a:rPr lang="fr-FR" sz="2000" dirty="0" smtClean="0"/>
              <a:t>XLSX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Permet de sauvegarder des bases de données alimentées par des fichiers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Profil de fichiers pour spécifier les colonnes à rechercher et à </a:t>
            </a:r>
            <a:r>
              <a:rPr lang="fr-FR" sz="2000" dirty="0" smtClean="0"/>
              <a:t>afficher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Transformation des éléments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Transformation automatisée de fichiers </a:t>
            </a:r>
            <a:r>
              <a:rPr lang="fr-FR" sz="2000" dirty="0" err="1" smtClean="0"/>
              <a:t>excel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914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Interface de recherche</a:t>
            </a:r>
            <a:endParaRPr lang="fr-FR" sz="20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22968" y="6054304"/>
            <a:ext cx="892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 de recherche. A gauche, les fichiers « valeurs » dans lesquels les </a:t>
            </a:r>
            <a:r>
              <a:rPr lang="fr-FR" dirty="0" err="1" smtClean="0"/>
              <a:t>eltecs</a:t>
            </a:r>
            <a:r>
              <a:rPr lang="fr-FR" dirty="0" smtClean="0"/>
              <a:t> sont extraits.</a:t>
            </a:r>
          </a:p>
          <a:p>
            <a:r>
              <a:rPr lang="fr-FR" dirty="0" smtClean="0"/>
              <a:t>Ces </a:t>
            </a:r>
            <a:r>
              <a:rPr lang="fr-FR" dirty="0" err="1" smtClean="0"/>
              <a:t>eltecs</a:t>
            </a:r>
            <a:r>
              <a:rPr lang="fr-FR" dirty="0" smtClean="0"/>
              <a:t> sont ensuite recherchés dans les fichiers « bases » à droite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900112"/>
            <a:ext cx="81153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5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39" y="1459462"/>
            <a:ext cx="4181475" cy="3505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4" y="1106805"/>
            <a:ext cx="4552950" cy="31813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Paramétrage de recherche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56174" y="5500255"/>
            <a:ext cx="8890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paramétrage de recherche permet de définir une recherche plus précise qu’une simple comparaison</a:t>
            </a:r>
          </a:p>
          <a:p>
            <a:r>
              <a:rPr lang="fr-FR" sz="1400" dirty="0" smtClean="0"/>
              <a:t>Il est possible, pour chaque valeur collectée, de changer la casse, tirer une sous chaine, définir une valeur par défaut ou un remplissage.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0844" y="2067516"/>
            <a:ext cx="824403" cy="294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865540" y="1459463"/>
            <a:ext cx="4181475" cy="3505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47713" y="2079049"/>
            <a:ext cx="824403" cy="294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0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" y="857295"/>
            <a:ext cx="7414260" cy="444685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Gestion des profils</a:t>
            </a:r>
            <a:endParaRPr lang="fr-FR" sz="20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419101" y="5418283"/>
            <a:ext cx="8420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Cette interface sert à définir les profils </a:t>
            </a:r>
            <a:r>
              <a:rPr lang="fr-FR" sz="1400" dirty="0" smtClean="0"/>
              <a:t>de fichier.</a:t>
            </a:r>
          </a:p>
          <a:p>
            <a:r>
              <a:rPr lang="fr-FR" sz="1400" dirty="0" smtClean="0"/>
              <a:t>Un profil détermine dans quelles colonnes l’outil doit chercher des valeurs, et quelles colonnes doivent être affichées dans le résultat.</a:t>
            </a:r>
          </a:p>
          <a:p>
            <a:endParaRPr lang="fr-FR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89120" y="857295"/>
            <a:ext cx="3890010" cy="444685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1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" y="857295"/>
            <a:ext cx="7414260" cy="444685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Gestion des profils</a:t>
            </a:r>
            <a:endParaRPr lang="fr-FR" sz="20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419101" y="5418283"/>
            <a:ext cx="8420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Profil d’actions</a:t>
            </a:r>
          </a:p>
          <a:p>
            <a:r>
              <a:rPr lang="fr-FR" sz="1400" dirty="0" smtClean="0"/>
              <a:t>Définit une liste d’actions à effectuer sur un fichier </a:t>
            </a:r>
            <a:r>
              <a:rPr lang="fr-FR" sz="1400" dirty="0" err="1" smtClean="0"/>
              <a:t>excel</a:t>
            </a:r>
            <a:endParaRPr lang="fr-FR" sz="1400" dirty="0" smtClean="0"/>
          </a:p>
          <a:p>
            <a:r>
              <a:rPr lang="fr-FR" sz="1400" dirty="0" smtClean="0"/>
              <a:t>Il est possible d’insérer, de supprimer, de déplacer, dupliquer ou transformer une ligne ou une colonne</a:t>
            </a:r>
          </a:p>
          <a:p>
            <a:endParaRPr lang="fr-FR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64870" y="857295"/>
            <a:ext cx="3548868" cy="444685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46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12837" b="45646"/>
          <a:stretch/>
        </p:blipFill>
        <p:spPr>
          <a:xfrm>
            <a:off x="1013836" y="1307460"/>
            <a:ext cx="7116327" cy="253024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Affichage des résultats</a:t>
            </a:r>
            <a:endParaRPr lang="fr-FR" sz="20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83073" y="5633675"/>
            <a:ext cx="87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résultats s’affichent à l’issue de la recherche et montrent uniquement les </a:t>
            </a:r>
            <a:r>
              <a:rPr lang="fr-FR" dirty="0" err="1" smtClean="0"/>
              <a:t>eltecs</a:t>
            </a:r>
            <a:r>
              <a:rPr lang="fr-FR" dirty="0" smtClean="0"/>
              <a:t> trouvés.</a:t>
            </a:r>
          </a:p>
          <a:p>
            <a:r>
              <a:rPr lang="fr-FR" dirty="0" smtClean="0"/>
              <a:t>Chaque ligne spécifie les fichiers contenant l’</a:t>
            </a:r>
            <a:r>
              <a:rPr lang="fr-FR" dirty="0" err="1" smtClean="0"/>
              <a:t>eltec</a:t>
            </a:r>
            <a:r>
              <a:rPr lang="fr-FR" dirty="0" smtClean="0"/>
              <a:t> et les colonnes associés.</a:t>
            </a:r>
          </a:p>
        </p:txBody>
      </p:sp>
    </p:spTree>
    <p:extLst>
      <p:ext uri="{BB962C8B-B14F-4D97-AF65-F5344CB8AC3E}">
        <p14:creationId xmlns:p14="http://schemas.microsoft.com/office/powerpoint/2010/main" val="1147992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9828</TotalTime>
  <Words>271</Words>
  <Application>Microsoft Office PowerPoint</Application>
  <PresentationFormat>Affichage à l'écran (4:3)</PresentationFormat>
  <Paragraphs>36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610</cp:revision>
  <dcterms:created xsi:type="dcterms:W3CDTF">2021-01-11T10:49:34Z</dcterms:created>
  <dcterms:modified xsi:type="dcterms:W3CDTF">2023-02-08T14:48:17Z</dcterms:modified>
</cp:coreProperties>
</file>