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6"/>
  </p:notesMasterIdLst>
  <p:sldIdLst>
    <p:sldId id="276" r:id="rId3"/>
    <p:sldId id="277" r:id="rId4"/>
    <p:sldId id="27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0" autoAdjust="0"/>
    <p:restoredTop sz="80350" autoAdjust="0"/>
  </p:normalViewPr>
  <p:slideViewPr>
    <p:cSldViewPr snapToGrid="0">
      <p:cViewPr varScale="1">
        <p:scale>
          <a:sx n="54" d="100"/>
          <a:sy n="54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l-egi.intradef.gouv.fr/services/solutionlog/NOTE-82_DIFF-GLOBAL-MAPPER.pdf" TargetMode="External"/><Relationship Id="rId2" Type="http://schemas.openxmlformats.org/officeDocument/2006/relationships/hyperlink" Target="mailto:support.defense@geomatique.f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il-egi.intradef.gouv.fr/services/solutionlog/20171207_NP_BGHOM_NOTE-308-dir-execution-marche-MCO-ESRI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Télécharger le guide d'installation</a:t>
            </a:r>
          </a:p>
          <a:p>
            <a:pPr lvl="1"/>
            <a:r>
              <a:rPr lang="fr-FR" dirty="0" smtClean="0"/>
              <a:t>https://portail-egi.intradef.gouv.fr/services/solutionlog/GlobalMapperHelp.pdf </a:t>
            </a:r>
          </a:p>
          <a:p>
            <a:r>
              <a:rPr lang="fr-FR" dirty="0" smtClean="0"/>
              <a:t>Télécharger le Tutoriel Global Mapper pour les utilisateurs de données Défense. </a:t>
            </a:r>
          </a:p>
          <a:p>
            <a:pPr lvl="1"/>
            <a:r>
              <a:rPr lang="fr-FR" dirty="0" smtClean="0"/>
              <a:t>https://portail-egi.intradef.gouv.fr/services/solutionlog/Tutoriel%20GlobalMapper_4DEFENSE_V1.pdf</a:t>
            </a:r>
          </a:p>
          <a:p>
            <a:r>
              <a:rPr lang="fr-FR" dirty="0" smtClean="0"/>
              <a:t>Télécharger l'aide Blue </a:t>
            </a:r>
            <a:r>
              <a:rPr lang="fr-FR" dirty="0" err="1" smtClean="0"/>
              <a:t>Marble</a:t>
            </a:r>
            <a:r>
              <a:rPr lang="fr-FR" dirty="0" smtClean="0"/>
              <a:t> GEOGRAPHICS. </a:t>
            </a:r>
          </a:p>
          <a:p>
            <a:pPr lvl="1"/>
            <a:r>
              <a:rPr lang="fr-FR" dirty="0" smtClean="0"/>
              <a:t>https://portail-egi.intradef.gouv.fr/services/solutionlog/GlobalMapperHelp.chm</a:t>
            </a:r>
          </a:p>
          <a:p>
            <a:r>
              <a:rPr lang="fr-FR" dirty="0" smtClean="0"/>
              <a:t>Note d'acquisition d'une licence globale du logiciel "Global Mapper" du 29 février 2016 </a:t>
            </a:r>
          </a:p>
          <a:p>
            <a:pPr lvl="1"/>
            <a:r>
              <a:rPr lang="fr-FR" dirty="0" smtClean="0"/>
              <a:t>https://portail-egi.intradef.gouv.fr/services/solutionlog/NoteAcquisitionLicenceGlobalMapper.pdf</a:t>
            </a:r>
          </a:p>
          <a:p>
            <a:r>
              <a:rPr lang="fr-FR" dirty="0" smtClean="0"/>
              <a:t>Vous pouvez obtenir un support technique auprès de la société GÉOMATIQUE en envoyant un message à </a:t>
            </a:r>
            <a:r>
              <a:rPr lang="fr-FR" b="1" dirty="0" smtClean="0">
                <a:hlinkClick r:id="rId2"/>
              </a:rPr>
              <a:t>support.defense@geomatique.fr</a:t>
            </a:r>
            <a:endParaRPr lang="fr-FR" dirty="0" smtClean="0"/>
          </a:p>
          <a:p>
            <a:r>
              <a:rPr lang="fr-FR" dirty="0" smtClean="0"/>
              <a:t>La procédure pour obtenir une licence est détaillée dans la note </a:t>
            </a:r>
            <a:r>
              <a:rPr lang="fr-FR" b="1" dirty="0" smtClean="0">
                <a:hlinkClick r:id="rId3"/>
              </a:rPr>
              <a:t>N°82/DEF/EMIA-FE/OPIA/BGHOM/NP du 14 mars 2016 relative à la diffusion des licences du logiciel Global Mapper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https://portail-egi.intradef.gouv.fr/services/solutionlog/NOTE-82_DIFF-GLOBAL-MAPPER.pdf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25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L’EGI fournit les licences pour le logiciel Global Mapper </a:t>
            </a:r>
            <a:r>
              <a:rPr lang="fr-FR" b="1" dirty="0" smtClean="0"/>
              <a:t>UNIQUEMENT AUX ORGANISMES INTERARMÉES (exceptés DGA, DRM et DGSE)</a:t>
            </a:r>
          </a:p>
          <a:p>
            <a:endParaRPr lang="fr-FR" b="1" dirty="0"/>
          </a:p>
          <a:p>
            <a:r>
              <a:rPr lang="fr-FR" dirty="0" smtClean="0"/>
              <a:t>La procédure pour obtenir une licence est détaillée dans la note </a:t>
            </a:r>
            <a:r>
              <a:rPr lang="fr-FR" b="1" dirty="0" smtClean="0">
                <a:hlinkClick r:id="rId2"/>
              </a:rPr>
              <a:t>N° 308 /ARM/CPOIA/</a:t>
            </a:r>
            <a:r>
              <a:rPr lang="fr-FR" b="1" dirty="0" err="1" smtClean="0">
                <a:hlinkClick r:id="rId2"/>
              </a:rPr>
              <a:t>Div.EMP</a:t>
            </a:r>
            <a:r>
              <a:rPr lang="fr-FR" b="1" dirty="0" smtClean="0">
                <a:hlinkClick r:id="rId2"/>
              </a:rPr>
              <a:t>/BGHOM/DR du 7 décembre 2017 relative à la diffusion des licences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>
                <a:hlinkClick r:id="rId2"/>
              </a:rPr>
              <a:t>https://portail-egi.intradef.gouv.fr/services/solutionlog/20171207_NP_BGHOM_NOTE-308-dir-execution-marche-MCO-ESRI.pdf</a:t>
            </a:r>
            <a:endParaRPr lang="fr-FR" dirty="0" smtClean="0"/>
          </a:p>
          <a:p>
            <a:r>
              <a:rPr lang="fr-FR" dirty="0" smtClean="0"/>
              <a:t>Pour toute délivrance de licence les armées et directions doivent contacter leur coordonnateur d’entité. </a:t>
            </a:r>
            <a:r>
              <a:rPr lang="fr-FR" smtClean="0"/>
              <a:t>L’EGI ne délivrera de licence aux unités interarmées qu’après accord express du BGHOM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38797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11910</TotalTime>
  <Words>181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1_Thème Office</vt:lpstr>
      <vt:lpstr>2_Thème Office</vt:lpstr>
      <vt:lpstr>Guide : obtenir de la carto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170</cp:revision>
  <dcterms:created xsi:type="dcterms:W3CDTF">2020-11-03T08:47:41Z</dcterms:created>
  <dcterms:modified xsi:type="dcterms:W3CDTF">2022-12-09T07:54:17Z</dcterms:modified>
</cp:coreProperties>
</file>