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4" r:id="rId5"/>
    <p:sldId id="26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6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BDD_GONIO_V9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 BDD GONIO est un tableau de suivi et d’export des relevés goniométriques.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 partir de ce tableau, la BDD GONIO génère un fichier KML importable dans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 afin d’afficher les relevés.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4800" y="3696143"/>
            <a:ext cx="83216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Excel affiche parfois cet avertissement sur les fichiers utilisant des macros</a:t>
            </a:r>
          </a:p>
          <a:p>
            <a:endParaRPr lang="fr-FR" dirty="0"/>
          </a:p>
          <a:p>
            <a:r>
              <a:rPr lang="fr-FR" sz="2000" b="1" dirty="0" smtClean="0">
                <a:solidFill>
                  <a:srgbClr val="FF0000"/>
                </a:solidFill>
              </a:rPr>
              <a:t>IL FAUT « ACTIVER LE CONTENU » POUR QUE LES MACROS FONCTIONNENT</a:t>
            </a:r>
            <a:endParaRPr lang="fr-FR" sz="2000" b="1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0" y="966517"/>
            <a:ext cx="6540621" cy="248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Avertissement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20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15449"/>
          <a:stretch/>
        </p:blipFill>
        <p:spPr>
          <a:xfrm>
            <a:off x="0" y="2057387"/>
            <a:ext cx="8789380" cy="34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492072" y="4395323"/>
            <a:ext cx="881708" cy="389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572610" y="6204285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 petit guide pas à pas</a:t>
            </a:r>
            <a:endParaRPr lang="fr-FR" sz="1200" dirty="0"/>
          </a:p>
        </p:txBody>
      </p:sp>
      <p:cxnSp>
        <p:nvCxnSpPr>
          <p:cNvPr id="11" name="Connecteur droit 10"/>
          <p:cNvCxnSpPr>
            <a:stCxn id="58" idx="2"/>
            <a:endCxn id="10" idx="0"/>
          </p:cNvCxnSpPr>
          <p:nvPr/>
        </p:nvCxnSpPr>
        <p:spPr>
          <a:xfrm>
            <a:off x="7905811" y="5349349"/>
            <a:ext cx="327917" cy="854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56143" y="2541076"/>
            <a:ext cx="1200317" cy="55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93975" y="1370060"/>
            <a:ext cx="230087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Crée un fichier KML contenant les relevés indiqués dans le tableau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24" idx="0"/>
            <a:endCxn id="25" idx="2"/>
          </p:cNvCxnSpPr>
          <p:nvPr/>
        </p:nvCxnSpPr>
        <p:spPr>
          <a:xfrm flipH="1" flipV="1">
            <a:off x="7744411" y="1831725"/>
            <a:ext cx="211891" cy="7093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07500" y="3684092"/>
            <a:ext cx="1248959" cy="438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955146" y="6092874"/>
            <a:ext cx="16654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Déplace les lignes du tableau vers l’onglet « archive »</a:t>
            </a:r>
            <a:endParaRPr lang="fr-FR" sz="1200" dirty="0"/>
          </a:p>
        </p:txBody>
      </p:sp>
      <p:cxnSp>
        <p:nvCxnSpPr>
          <p:cNvPr id="39" name="Connecteur droit 38"/>
          <p:cNvCxnSpPr>
            <a:stCxn id="37" idx="1"/>
            <a:endCxn id="38" idx="0"/>
          </p:cNvCxnSpPr>
          <p:nvPr/>
        </p:nvCxnSpPr>
        <p:spPr>
          <a:xfrm flipH="1">
            <a:off x="4787878" y="3903583"/>
            <a:ext cx="2519622" cy="2189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27101" y="4987167"/>
            <a:ext cx="757419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5914183" y="6185208"/>
            <a:ext cx="15357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Vide le tableau (après confirmation)</a:t>
            </a:r>
            <a:endParaRPr lang="fr-FR" sz="1200" dirty="0"/>
          </a:p>
        </p:txBody>
      </p:sp>
      <p:cxnSp>
        <p:nvCxnSpPr>
          <p:cNvPr id="63" name="Connecteur droit 62"/>
          <p:cNvCxnSpPr>
            <a:stCxn id="8" idx="1"/>
            <a:endCxn id="62" idx="0"/>
          </p:cNvCxnSpPr>
          <p:nvPr/>
        </p:nvCxnSpPr>
        <p:spPr>
          <a:xfrm flipH="1">
            <a:off x="6682076" y="4590139"/>
            <a:ext cx="809996" cy="1595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10826" y="3202226"/>
            <a:ext cx="1248959" cy="39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063208" y="6092874"/>
            <a:ext cx="16654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Pré rempli un nouveau relevé</a:t>
            </a:r>
            <a:endParaRPr lang="fr-FR" sz="1200" dirty="0"/>
          </a:p>
        </p:txBody>
      </p:sp>
      <p:cxnSp>
        <p:nvCxnSpPr>
          <p:cNvPr id="42" name="Connecteur droit 41"/>
          <p:cNvCxnSpPr>
            <a:endCxn id="41" idx="0"/>
          </p:cNvCxnSpPr>
          <p:nvPr/>
        </p:nvCxnSpPr>
        <p:spPr>
          <a:xfrm flipH="1">
            <a:off x="2895940" y="3234347"/>
            <a:ext cx="4398240" cy="28585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/>
          <a:srcRect r="24323" b="79589"/>
          <a:stretch/>
        </p:blipFill>
        <p:spPr>
          <a:xfrm>
            <a:off x="13650" y="1206791"/>
            <a:ext cx="9130350" cy="1157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159225" y="2582207"/>
            <a:ext cx="883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Détail des colonnes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GDH : date/heure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CAPTEUR : capteur ayant effectué le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FREQUENCE : Fréquence 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API : indicatif émetteur au moment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X/LONG CAPT : </a:t>
            </a:r>
            <a:r>
              <a:rPr lang="fr-FR" sz="2000" dirty="0" smtClean="0"/>
              <a:t>coordonnée longitude du </a:t>
            </a:r>
            <a:r>
              <a:rPr lang="fr-FR" sz="2000" dirty="0" smtClean="0"/>
              <a:t>capteur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Y/LAT CAPT : </a:t>
            </a:r>
            <a:r>
              <a:rPr lang="fr-FR" sz="2000" dirty="0"/>
              <a:t>coordonnée </a:t>
            </a:r>
            <a:r>
              <a:rPr lang="fr-FR" sz="2000" dirty="0" smtClean="0"/>
              <a:t>latitude du capteur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AZM : azimut du relevé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COULEUR : couleur du relevé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GROUPE : 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4159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1071086"/>
            <a:ext cx="8343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générer un tir, seules les </a:t>
            </a:r>
            <a:r>
              <a:rPr lang="fr-FR" dirty="0" smtClean="0"/>
              <a:t>colonnes coordonnées et azimut sont nécessaires. Les autres colonnes alimentent </a:t>
            </a:r>
            <a:r>
              <a:rPr lang="fr-FR" dirty="0" smtClean="0"/>
              <a:t>les métadonnées </a:t>
            </a:r>
            <a:r>
              <a:rPr lang="fr-FR" dirty="0" smtClean="0"/>
              <a:t>de chaque relevé.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</a:t>
            </a:r>
            <a:r>
              <a:rPr lang="fr-FR" dirty="0" smtClean="0"/>
              <a:t>en face d’une ligne apparaît «</a:t>
            </a:r>
            <a:r>
              <a:rPr lang="fr-FR" dirty="0" smtClean="0"/>
              <a:t> PROBLEME </a:t>
            </a:r>
            <a:r>
              <a:rPr lang="fr-FR" dirty="0" smtClean="0"/>
              <a:t>», vérifier le format des coordonnées et de l’azimut.</a:t>
            </a:r>
          </a:p>
          <a:p>
            <a:r>
              <a:rPr lang="fr-FR" dirty="0" smtClean="0"/>
              <a:t>Les lignes marquées « PROBLEME » ne sont pas générées, les autres le sont.</a:t>
            </a:r>
          </a:p>
          <a:p>
            <a:endParaRPr lang="fr-FR" dirty="0"/>
          </a:p>
          <a:p>
            <a:r>
              <a:rPr lang="fr-FR" dirty="0" smtClean="0"/>
              <a:t>Faire glisser le fichier KML généré dans Global Mapper pour l’afficher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Consignes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20249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182</Words>
  <Application>Microsoft Office PowerPoint</Application>
  <PresentationFormat>Affichage à l'écran 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67</cp:revision>
  <dcterms:created xsi:type="dcterms:W3CDTF">2021-01-11T10:49:34Z</dcterms:created>
  <dcterms:modified xsi:type="dcterms:W3CDTF">2023-09-07T10:49:03Z</dcterms:modified>
</cp:coreProperties>
</file>