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21"/>
  </p:notesMasterIdLst>
  <p:sldIdLst>
    <p:sldId id="256" r:id="rId3"/>
    <p:sldId id="342" r:id="rId4"/>
    <p:sldId id="344" r:id="rId5"/>
    <p:sldId id="343" r:id="rId6"/>
    <p:sldId id="345" r:id="rId7"/>
    <p:sldId id="336" r:id="rId8"/>
    <p:sldId id="332" r:id="rId9"/>
    <p:sldId id="267" r:id="rId10"/>
    <p:sldId id="341" r:id="rId11"/>
    <p:sldId id="338" r:id="rId12"/>
    <p:sldId id="274" r:id="rId13"/>
    <p:sldId id="275" r:id="rId14"/>
    <p:sldId id="335" r:id="rId15"/>
    <p:sldId id="337" r:id="rId16"/>
    <p:sldId id="334" r:id="rId17"/>
    <p:sldId id="268" r:id="rId18"/>
    <p:sldId id="339" r:id="rId19"/>
    <p:sldId id="34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78416" autoAdjust="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smtClean="0"/>
              <a:t> shed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Distance </a:t>
            </a:r>
            <a:r>
              <a:rPr lang="fr-FR" baseline="0" dirty="0" smtClean="0"/>
              <a:t>de 3km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4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3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9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Tracer une FLOT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le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Créer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Sur </a:t>
            </a:r>
            <a:r>
              <a:rPr lang="fr-FR" baseline="0" dirty="0" smtClean="0"/>
              <a:t>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17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22/08/2023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symbole VAB</a:t>
            </a:r>
          </a:p>
          <a:p>
            <a:endParaRPr lang="fr-FR" dirty="0"/>
          </a:p>
          <a:p>
            <a:r>
              <a:rPr lang="fr-FR" dirty="0" smtClean="0"/>
              <a:t>Créer le style de point SAEB utilisant le symbole VAB</a:t>
            </a:r>
          </a:p>
          <a:p>
            <a:endParaRPr lang="fr-FR" dirty="0"/>
          </a:p>
          <a:p>
            <a:r>
              <a:rPr lang="fr-FR" dirty="0" smtClean="0"/>
              <a:t>Appliquer le style « SAEB » au point « SAEB 1 »</a:t>
            </a:r>
          </a:p>
          <a:p>
            <a:endParaRPr lang="fr-FR" dirty="0"/>
          </a:p>
          <a:p>
            <a:r>
              <a:rPr lang="fr-FR" dirty="0" smtClean="0"/>
              <a:t>Importer les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plan de défense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8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défense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Aller en </a:t>
            </a:r>
            <a:r>
              <a:rPr lang="pl-PL" b="1" dirty="0"/>
              <a:t>32 U LV 52445 </a:t>
            </a:r>
            <a:r>
              <a:rPr lang="pl-PL" b="1" dirty="0" smtClean="0"/>
              <a:t>19979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A partir de cette position, établir un plan de défense en vecteurs</a:t>
            </a:r>
          </a:p>
          <a:p>
            <a:endParaRPr lang="fr-FR" dirty="0"/>
          </a:p>
          <a:p>
            <a:r>
              <a:rPr lang="fr-FR" dirty="0" smtClean="0"/>
              <a:t>Placer</a:t>
            </a:r>
          </a:p>
          <a:p>
            <a:pPr lvl="1"/>
            <a:r>
              <a:rPr lang="fr-FR" dirty="0" smtClean="0"/>
              <a:t>Plots PLAE / SAEB / centre fixe</a:t>
            </a:r>
          </a:p>
          <a:p>
            <a:pPr lvl="1"/>
            <a:r>
              <a:rPr lang="fr-FR" dirty="0" smtClean="0"/>
              <a:t>Secteurs de surveillance</a:t>
            </a:r>
          </a:p>
          <a:p>
            <a:pPr lvl="1"/>
            <a:r>
              <a:rPr lang="fr-FR" dirty="0" smtClean="0"/>
              <a:t>Position CDP</a:t>
            </a:r>
          </a:p>
          <a:p>
            <a:pPr lvl="1"/>
            <a:r>
              <a:rPr lang="fr-FR" dirty="0" smtClean="0"/>
              <a:t>Points de regroupement</a:t>
            </a:r>
          </a:p>
          <a:p>
            <a:pPr lvl="1"/>
            <a:r>
              <a:rPr lang="fr-FR" dirty="0" smtClean="0"/>
              <a:t>Itinéraires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33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 itinéraire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Itinéraire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Tracer </a:t>
            </a:r>
            <a:r>
              <a:rPr lang="fr-FR" dirty="0"/>
              <a:t>un </a:t>
            </a:r>
            <a:r>
              <a:rPr lang="fr-FR" dirty="0" smtClean="0"/>
              <a:t>itinéraire en suivant les pistes/chemins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9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b="1" dirty="0" err="1" smtClean="0"/>
              <a:t>carre_zone_point_haut.kmz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Générer les courbes de niveaux, lignes de crêtes et talwegs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Dans le périmètre du vecteur, trouver le point le plus haut</a:t>
            </a:r>
          </a:p>
          <a:p>
            <a:endParaRPr lang="fr-FR" dirty="0"/>
          </a:p>
          <a:p>
            <a:r>
              <a:rPr lang="fr-FR" dirty="0" smtClean="0"/>
              <a:t>Depuis ce point, afficher l’</a:t>
            </a:r>
            <a:r>
              <a:rPr lang="fr-FR" dirty="0" err="1" smtClean="0"/>
              <a:t>intervisibilité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8075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Préparer un dossier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1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vue d’une prochaine mission sur </a:t>
            </a:r>
            <a:r>
              <a:rPr lang="fr-FR" b="1" dirty="0" err="1" smtClean="0"/>
              <a:t>Altwiller</a:t>
            </a:r>
            <a:endParaRPr lang="fr-FR" dirty="0"/>
          </a:p>
          <a:p>
            <a:r>
              <a:rPr lang="fr-FR" dirty="0" smtClean="0"/>
              <a:t>Préparer un dossier </a:t>
            </a:r>
            <a:r>
              <a:rPr lang="fr-FR" dirty="0" err="1" smtClean="0"/>
              <a:t>carto</a:t>
            </a:r>
            <a:r>
              <a:rPr lang="fr-FR" dirty="0" smtClean="0"/>
              <a:t> comprenant notamment</a:t>
            </a:r>
            <a:endParaRPr lang="fr-FR" dirty="0"/>
          </a:p>
          <a:p>
            <a:pPr lvl="1"/>
            <a:r>
              <a:rPr lang="fr-FR" dirty="0" smtClean="0"/>
              <a:t>Cartes scannées</a:t>
            </a:r>
          </a:p>
          <a:p>
            <a:pPr lvl="1"/>
            <a:r>
              <a:rPr lang="fr-FR" dirty="0" smtClean="0"/>
              <a:t>Vue satellite / photo aérienne</a:t>
            </a:r>
          </a:p>
          <a:p>
            <a:pPr lvl="1"/>
            <a:r>
              <a:rPr lang="fr-FR" dirty="0" smtClean="0"/>
              <a:t>Relief</a:t>
            </a:r>
          </a:p>
          <a:p>
            <a:pPr lvl="1"/>
            <a:r>
              <a:rPr lang="fr-FR" dirty="0" smtClean="0"/>
              <a:t>Villes</a:t>
            </a:r>
          </a:p>
          <a:p>
            <a:endParaRPr lang="fr-FR" dirty="0" smtClean="0"/>
          </a:p>
          <a:p>
            <a:r>
              <a:rPr lang="fr-FR" smtClean="0"/>
              <a:t>Découper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et relief pour la zone</a:t>
            </a:r>
          </a:p>
          <a:p>
            <a:r>
              <a:rPr lang="fr-FR" dirty="0" smtClean="0"/>
              <a:t>Créer un espace de travail (.GMW) approprié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06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Tracer des relevés </a:t>
            </a:r>
            <a:r>
              <a:rPr lang="fr-FR" dirty="0" err="1" smtClean="0"/>
              <a:t>gonio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Relevés radiogoniométriques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Depuis le fichier PV.xlsx, tracer les relevés</a:t>
            </a:r>
          </a:p>
          <a:p>
            <a:endParaRPr lang="fr-FR" dirty="0" smtClean="0"/>
          </a:p>
          <a:p>
            <a:r>
              <a:rPr lang="fr-FR" dirty="0" smtClean="0"/>
              <a:t>Utiliser les positions suivantes</a:t>
            </a:r>
            <a:endParaRPr lang="fr-FR" dirty="0"/>
          </a:p>
          <a:p>
            <a:pPr lvl="1"/>
            <a:r>
              <a:rPr lang="fr-FR" dirty="0" smtClean="0"/>
              <a:t>PLAE </a:t>
            </a:r>
            <a:r>
              <a:rPr lang="fr-FR" dirty="0"/>
              <a:t>10 : 48° 54' 53.3978" N 7° 37' 37.1988" </a:t>
            </a:r>
            <a:r>
              <a:rPr lang="fr-FR" dirty="0" smtClean="0"/>
              <a:t>E</a:t>
            </a:r>
          </a:p>
          <a:p>
            <a:pPr lvl="1"/>
            <a:r>
              <a:rPr lang="fr-FR" dirty="0"/>
              <a:t>PLAE 20 : 48° 55' 32.4997" N 7° 38' 37.9492" 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02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Créer une 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</a:t>
            </a:r>
            <a:r>
              <a:rPr lang="fr-FR" dirty="0" err="1" smtClean="0"/>
              <a:t>tech</a:t>
            </a:r>
            <a:r>
              <a:rPr lang="fr-FR" dirty="0" smtClean="0"/>
              <a:t>/tac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48° 54' 29.5456" N ; 7° 00' 18.9347" 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8952"/>
              </p:ext>
            </p:extLst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123°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Tracer une FLOT d’environ 5km de long sur le cours d’eau</a:t>
            </a:r>
          </a:p>
          <a:p>
            <a:pPr lvl="1"/>
            <a:r>
              <a:rPr lang="fr-FR" dirty="0" smtClean="0"/>
              <a:t>Style : tirets jaunes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Situation </a:t>
            </a:r>
            <a:r>
              <a:rPr lang="fr-FR" dirty="0" err="1"/>
              <a:t>tech</a:t>
            </a:r>
            <a:r>
              <a:rPr lang="fr-FR" dirty="0"/>
              <a:t>/tac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fichier </a:t>
            </a:r>
            <a:r>
              <a:rPr lang="fr-FR" b="1" dirty="0" err="1" smtClean="0"/>
              <a:t>etude.gmp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Depuis la couche </a:t>
            </a:r>
            <a:r>
              <a:rPr lang="fr-FR" b="1" dirty="0" smtClean="0"/>
              <a:t>activité VUHF</a:t>
            </a:r>
            <a:r>
              <a:rPr lang="fr-FR" dirty="0" smtClean="0"/>
              <a:t>, créer une carte de chaleur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4577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24574</TotalTime>
  <Words>722</Words>
  <Application>Microsoft Office PowerPoint</Application>
  <PresentationFormat>Grand écran</PresentationFormat>
  <Paragraphs>196</Paragraphs>
  <Slides>18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1_Thème Office</vt:lpstr>
      <vt:lpstr>2_Thème Office</vt:lpstr>
      <vt:lpstr>Global Mapper</vt:lpstr>
      <vt:lpstr>Préparer un dossier carto</vt:lpstr>
      <vt:lpstr>Dossier carto</vt:lpstr>
      <vt:lpstr>Tracer des relevés gonio</vt:lpstr>
      <vt:lpstr>Relevés radiogoniométriques</vt:lpstr>
      <vt:lpstr>Créer une situation tech/tac</vt:lpstr>
      <vt:lpstr>Situation tech/tac</vt:lpstr>
      <vt:lpstr>Situation tech/tac</vt:lpstr>
      <vt:lpstr>Situation tech/tac</vt:lpstr>
      <vt:lpstr>Créer une situation tech/tac</vt:lpstr>
      <vt:lpstr>Situation tech/tac</vt:lpstr>
      <vt:lpstr>Situation tech/tac</vt:lpstr>
      <vt:lpstr>Créer un plan de défense</vt:lpstr>
      <vt:lpstr>Plan de défense</vt:lpstr>
      <vt:lpstr>Créer un itinéraire</vt:lpstr>
      <vt:lpstr>Itinéraire</vt:lpstr>
      <vt:lpstr>Etude de zone</vt:lpstr>
      <vt:lpstr>Etude de zone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712</cp:revision>
  <dcterms:created xsi:type="dcterms:W3CDTF">2020-01-26T17:11:29Z</dcterms:created>
  <dcterms:modified xsi:type="dcterms:W3CDTF">2023-08-22T07:56:07Z</dcterms:modified>
</cp:coreProperties>
</file>