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15"/>
  </p:notesMasterIdLst>
  <p:sldIdLst>
    <p:sldId id="276" r:id="rId3"/>
    <p:sldId id="297" r:id="rId4"/>
    <p:sldId id="318" r:id="rId5"/>
    <p:sldId id="319" r:id="rId6"/>
    <p:sldId id="314" r:id="rId7"/>
    <p:sldId id="315" r:id="rId8"/>
    <p:sldId id="316" r:id="rId9"/>
    <p:sldId id="317" r:id="rId10"/>
    <p:sldId id="320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0" autoAdjust="0"/>
    <p:restoredTop sz="80350" autoAdjust="0"/>
  </p:normalViewPr>
  <p:slideViewPr>
    <p:cSldViewPr snapToGrid="0">
      <p:cViewPr varScale="1">
        <p:scale>
          <a:sx n="57" d="100"/>
          <a:sy n="57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https://alpinequest.net/en/help/v2/maps/file-based-select#how_to_use_file-based_maps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2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https://www.ruggedhardware.de/ATAK/ATAK_4.0_Civ_UserGuide.pdf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51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Guide : créer de la </a:t>
            </a:r>
            <a:r>
              <a:rPr lang="fr-FR" dirty="0" err="1" smtClean="0"/>
              <a:t>carto</a:t>
            </a:r>
            <a:r>
              <a:rPr lang="fr-FR" dirty="0" smtClean="0"/>
              <a:t> pour les systèmes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Raster</a:t>
            </a:r>
          </a:p>
          <a:p>
            <a:pPr lvl="1"/>
            <a:r>
              <a:rPr lang="fr-FR" dirty="0" smtClean="0"/>
              <a:t>ECW</a:t>
            </a:r>
          </a:p>
          <a:p>
            <a:pPr lvl="1"/>
            <a:r>
              <a:rPr lang="fr-FR" dirty="0" err="1" smtClean="0"/>
              <a:t>GeoTIFF</a:t>
            </a:r>
            <a:endParaRPr lang="fr-FR" dirty="0" smtClean="0"/>
          </a:p>
          <a:p>
            <a:pPr lvl="1"/>
            <a:r>
              <a:rPr lang="fr-FR" smtClean="0"/>
              <a:t>JP2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SHP</a:t>
            </a:r>
          </a:p>
          <a:p>
            <a:pPr lvl="1"/>
            <a:r>
              <a:rPr lang="fr-FR" smtClean="0"/>
              <a:t>VMAP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Relief</a:t>
            </a:r>
          </a:p>
          <a:p>
            <a:pPr lvl="1"/>
            <a:r>
              <a:rPr lang="fr-FR" dirty="0" smtClean="0"/>
              <a:t>DTED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1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Alpine </a:t>
            </a:r>
            <a:r>
              <a:rPr lang="fr-FR" dirty="0" err="1" smtClean="0"/>
              <a:t>quest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Raster</a:t>
            </a:r>
          </a:p>
          <a:p>
            <a:pPr lvl="1"/>
            <a:r>
              <a:rPr lang="fr-FR" dirty="0" err="1" smtClean="0"/>
              <a:t>GeoPackage</a:t>
            </a:r>
            <a:endParaRPr lang="fr-FR" dirty="0"/>
          </a:p>
          <a:p>
            <a:pPr lvl="1"/>
            <a:r>
              <a:rPr lang="fr-FR" dirty="0" err="1"/>
              <a:t>MBTiles</a:t>
            </a:r>
            <a:endParaRPr lang="fr-FR" dirty="0"/>
          </a:p>
          <a:p>
            <a:pPr lvl="1"/>
            <a:r>
              <a:rPr lang="fr-FR" dirty="0" err="1"/>
              <a:t>RMaps</a:t>
            </a:r>
            <a:r>
              <a:rPr lang="fr-FR" dirty="0"/>
              <a:t> </a:t>
            </a:r>
            <a:r>
              <a:rPr lang="fr-FR" dirty="0" err="1"/>
              <a:t>SQLite</a:t>
            </a:r>
            <a:endParaRPr lang="fr-FR" dirty="0"/>
          </a:p>
          <a:p>
            <a:pPr lvl="1"/>
            <a:r>
              <a:rPr lang="fr-FR" dirty="0" err="1"/>
              <a:t>GeoTIFF</a:t>
            </a:r>
            <a:endParaRPr lang="fr-FR" dirty="0"/>
          </a:p>
          <a:p>
            <a:pPr lvl="1"/>
            <a:r>
              <a:rPr lang="fr-FR" smtClean="0"/>
              <a:t>KML/KMZ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Vecteurs</a:t>
            </a:r>
          </a:p>
          <a:p>
            <a:pPr lvl="1"/>
            <a:r>
              <a:rPr lang="fr-FR" dirty="0"/>
              <a:t>KML/KMZ</a:t>
            </a:r>
          </a:p>
          <a:p>
            <a:endParaRPr lang="fr-FR" smtClean="0"/>
          </a:p>
          <a:p>
            <a:r>
              <a:rPr lang="fr-FR" smtClean="0"/>
              <a:t>Relief</a:t>
            </a:r>
            <a:endParaRPr lang="fr-FR" dirty="0" smtClean="0"/>
          </a:p>
          <a:p>
            <a:pPr lvl="1"/>
            <a:r>
              <a:rPr lang="fr-FR" dirty="0" smtClean="0"/>
              <a:t>SRTM</a:t>
            </a:r>
          </a:p>
        </p:txBody>
      </p:sp>
    </p:spTree>
    <p:extLst>
      <p:ext uri="{BB962C8B-B14F-4D97-AF65-F5344CB8AC3E}">
        <p14:creationId xmlns:p14="http://schemas.microsoft.com/office/powerpoint/2010/main" val="13777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ATAK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Raster</a:t>
            </a:r>
          </a:p>
          <a:p>
            <a:pPr lvl="1"/>
            <a:r>
              <a:rPr lang="fr-FR" dirty="0" err="1"/>
              <a:t>MBTiles</a:t>
            </a:r>
            <a:endParaRPr lang="fr-FR" dirty="0"/>
          </a:p>
          <a:p>
            <a:pPr lvl="1"/>
            <a:r>
              <a:rPr lang="fr-FR" dirty="0" err="1"/>
              <a:t>GeoPackage</a:t>
            </a:r>
            <a:endParaRPr lang="fr-FR" dirty="0"/>
          </a:p>
          <a:p>
            <a:pPr lvl="1"/>
            <a:r>
              <a:rPr lang="fr-FR" dirty="0" err="1"/>
              <a:t>GeoTiff</a:t>
            </a:r>
            <a:endParaRPr lang="fr-FR" dirty="0"/>
          </a:p>
          <a:p>
            <a:pPr lvl="1"/>
            <a:r>
              <a:rPr lang="fr-FR" dirty="0"/>
              <a:t>JPG2000 (JP2)</a:t>
            </a:r>
          </a:p>
          <a:p>
            <a:pPr lvl="1"/>
            <a:r>
              <a:rPr lang="fr-FR" smtClean="0"/>
              <a:t>KMZ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Vecteurs</a:t>
            </a:r>
          </a:p>
          <a:p>
            <a:pPr lvl="1"/>
            <a:r>
              <a:rPr lang="fr-FR" dirty="0"/>
              <a:t>GPX</a:t>
            </a:r>
          </a:p>
          <a:p>
            <a:pPr lvl="1"/>
            <a:r>
              <a:rPr lang="fr-FR" dirty="0"/>
              <a:t>KML / KMZ</a:t>
            </a:r>
          </a:p>
          <a:p>
            <a:pPr lvl="1"/>
            <a:r>
              <a:rPr lang="fr-FR" dirty="0" err="1"/>
              <a:t>Shapefile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6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449"/>
          </a:xfrm>
        </p:spPr>
        <p:txBody>
          <a:bodyPr>
            <a:normAutofit lnSpcReduction="10000"/>
          </a:bodyPr>
          <a:lstStyle/>
          <a:p>
            <a:r>
              <a:rPr lang="fr-FR" sz="3200" dirty="0" smtClean="0"/>
              <a:t>Convertir la projection</a:t>
            </a:r>
          </a:p>
          <a:p>
            <a:r>
              <a:rPr lang="fr-FR" sz="3200" dirty="0" smtClean="0"/>
              <a:t>Convertir le format</a:t>
            </a:r>
          </a:p>
          <a:p>
            <a:r>
              <a:rPr lang="fr-FR" sz="3200" dirty="0" err="1" smtClean="0"/>
              <a:t>Resolve</a:t>
            </a:r>
            <a:r>
              <a:rPr lang="fr-FR" sz="3200" dirty="0" smtClean="0"/>
              <a:t> 3</a:t>
            </a:r>
          </a:p>
          <a:p>
            <a:r>
              <a:rPr lang="fr-FR" sz="3200" dirty="0" err="1" smtClean="0"/>
              <a:t>Decodio</a:t>
            </a:r>
            <a:endParaRPr lang="fr-FR" sz="3200" dirty="0"/>
          </a:p>
          <a:p>
            <a:r>
              <a:rPr lang="fr-FR" sz="3200" dirty="0" smtClean="0"/>
              <a:t>SAER</a:t>
            </a:r>
          </a:p>
          <a:p>
            <a:r>
              <a:rPr lang="fr-FR" sz="3200" dirty="0" smtClean="0"/>
              <a:t>SICF</a:t>
            </a:r>
          </a:p>
          <a:p>
            <a:r>
              <a:rPr lang="fr-FR" sz="3200" dirty="0" smtClean="0"/>
              <a:t>SICS</a:t>
            </a:r>
          </a:p>
          <a:p>
            <a:r>
              <a:rPr lang="fr-FR" sz="3200" dirty="0" smtClean="0"/>
              <a:t>Alpine </a:t>
            </a:r>
            <a:r>
              <a:rPr lang="fr-FR" sz="3200" dirty="0" err="1" smtClean="0"/>
              <a:t>quest</a:t>
            </a:r>
            <a:endParaRPr lang="fr-FR" sz="3200" dirty="0" smtClean="0"/>
          </a:p>
          <a:p>
            <a:r>
              <a:rPr lang="fr-FR" sz="3200" smtClean="0"/>
              <a:t>ATAK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73567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Convertir la projection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Ouvrir </a:t>
            </a:r>
            <a:r>
              <a:rPr lang="fr-FR" dirty="0"/>
              <a:t>une nouvelle fenêtre </a:t>
            </a:r>
            <a:r>
              <a:rPr lang="fr-FR" dirty="0" err="1"/>
              <a:t>Globalmapper</a:t>
            </a:r>
            <a:r>
              <a:rPr lang="fr-FR" dirty="0"/>
              <a:t> vide</a:t>
            </a:r>
          </a:p>
          <a:p>
            <a:r>
              <a:rPr lang="fr-FR" dirty="0"/>
              <a:t>Importer la carte voulue</a:t>
            </a:r>
          </a:p>
          <a:p>
            <a:r>
              <a:rPr lang="fr-FR" dirty="0"/>
              <a:t>Outil configuration -&gt; Menu projection -&gt; projection</a:t>
            </a:r>
          </a:p>
          <a:p>
            <a:r>
              <a:rPr lang="fr-FR" dirty="0"/>
              <a:t>Choisir la </a:t>
            </a:r>
            <a:r>
              <a:rPr lang="fr-FR" dirty="0" smtClean="0"/>
              <a:t>projection voulue, sans oublier le </a:t>
            </a:r>
            <a:r>
              <a:rPr lang="fr-FR" dirty="0" err="1" smtClean="0"/>
              <a:t>datum</a:t>
            </a:r>
            <a:endParaRPr lang="fr-FR" dirty="0" smtClean="0"/>
          </a:p>
          <a:p>
            <a:r>
              <a:rPr lang="fr-FR" dirty="0" smtClean="0"/>
              <a:t>Fermer </a:t>
            </a:r>
            <a:r>
              <a:rPr lang="fr-FR" dirty="0"/>
              <a:t>la fenêtre avec « ok </a:t>
            </a:r>
            <a:r>
              <a:rPr lang="fr-FR" dirty="0" smtClean="0"/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14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Convertir le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Clic </a:t>
            </a:r>
            <a:r>
              <a:rPr lang="fr-FR" dirty="0"/>
              <a:t>droit sur la couche -&gt; </a:t>
            </a:r>
            <a:r>
              <a:rPr lang="fr-FR" b="1" dirty="0"/>
              <a:t>LAYER</a:t>
            </a:r>
            <a:r>
              <a:rPr lang="fr-FR" dirty="0"/>
              <a:t> -&gt; </a:t>
            </a:r>
            <a:r>
              <a:rPr lang="fr-FR" b="1" dirty="0"/>
              <a:t>EXPORT</a:t>
            </a:r>
            <a:endParaRPr lang="fr-FR" dirty="0"/>
          </a:p>
          <a:p>
            <a:r>
              <a:rPr lang="fr-FR" dirty="0"/>
              <a:t>Choisir le format </a:t>
            </a:r>
            <a:r>
              <a:rPr lang="fr-FR" b="1" dirty="0"/>
              <a:t>GEOTIFF</a:t>
            </a:r>
            <a:endParaRPr lang="fr-FR" dirty="0"/>
          </a:p>
          <a:p>
            <a:r>
              <a:rPr lang="fr-FR" dirty="0"/>
              <a:t>Valider avec « </a:t>
            </a:r>
            <a:r>
              <a:rPr lang="fr-FR" b="1" dirty="0"/>
              <a:t>ok</a:t>
            </a:r>
            <a:r>
              <a:rPr lang="fr-FR" dirty="0"/>
              <a:t> »</a:t>
            </a:r>
          </a:p>
          <a:p>
            <a:r>
              <a:rPr lang="fr-FR" dirty="0" smtClean="0"/>
              <a:t>Sauf besoin particuliers, valider avec les paramètres par défaut</a:t>
            </a:r>
          </a:p>
          <a:p>
            <a:pPr lvl="1"/>
            <a:endParaRPr lang="fr-FR" dirty="0"/>
          </a:p>
          <a:p>
            <a:r>
              <a:rPr lang="fr-FR" dirty="0" smtClean="0"/>
              <a:t>Tuilage</a:t>
            </a:r>
          </a:p>
          <a:p>
            <a:pPr lvl="1"/>
            <a:r>
              <a:rPr lang="fr-FR" dirty="0" smtClean="0"/>
              <a:t>Voir onglet « Tuilage » ou « </a:t>
            </a:r>
            <a:r>
              <a:rPr lang="fr-FR" dirty="0" err="1" smtClean="0"/>
              <a:t>Tiling</a:t>
            </a:r>
            <a:r>
              <a:rPr lang="fr-FR" dirty="0" smtClean="0"/>
              <a:t> »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Fusion de tuiles</a:t>
            </a:r>
          </a:p>
          <a:p>
            <a:pPr lvl="1"/>
            <a:r>
              <a:rPr lang="fr-FR" dirty="0" smtClean="0"/>
              <a:t>Sélectionner plusieurs fichiers, et faire l’export pour n’obtenir qu’un fichier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61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Resolve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127"/>
          </a:xfrm>
        </p:spPr>
        <p:txBody>
          <a:bodyPr>
            <a:normAutofit/>
          </a:bodyPr>
          <a:lstStyle/>
          <a:p>
            <a:r>
              <a:rPr lang="fr-FR" sz="2600" dirty="0" smtClean="0"/>
              <a:t>Format GEOTIFF</a:t>
            </a:r>
          </a:p>
          <a:p>
            <a:r>
              <a:rPr lang="fr-FR" sz="2600" dirty="0" smtClean="0"/>
              <a:t>Projection </a:t>
            </a:r>
            <a:r>
              <a:rPr lang="fr-FR" sz="2600" dirty="0" err="1" smtClean="0"/>
              <a:t>geographic</a:t>
            </a:r>
            <a:r>
              <a:rPr lang="fr-FR" sz="2600" dirty="0" smtClean="0"/>
              <a:t> </a:t>
            </a:r>
            <a:r>
              <a:rPr lang="fr-FR" sz="2600" dirty="0" smtClean="0"/>
              <a:t>/ </a:t>
            </a:r>
            <a:r>
              <a:rPr lang="fr-FR" sz="2600" dirty="0" err="1" smtClean="0"/>
              <a:t>Datum</a:t>
            </a:r>
            <a:r>
              <a:rPr lang="fr-FR" sz="2600" dirty="0" smtClean="0"/>
              <a:t> </a:t>
            </a:r>
            <a:r>
              <a:rPr lang="fr-FR" sz="2600" dirty="0" smtClean="0"/>
              <a:t>WGS84</a:t>
            </a:r>
          </a:p>
          <a:p>
            <a:endParaRPr lang="fr-FR" sz="2600" dirty="0" smtClean="0"/>
          </a:p>
        </p:txBody>
      </p:sp>
    </p:spTree>
    <p:extLst>
      <p:ext uri="{BB962C8B-B14F-4D97-AF65-F5344CB8AC3E}">
        <p14:creationId xmlns:p14="http://schemas.microsoft.com/office/powerpoint/2010/main" val="27276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DECODIO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12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Deux options :</a:t>
            </a:r>
          </a:p>
          <a:p>
            <a:pPr lvl="1"/>
            <a:r>
              <a:rPr lang="fr-FR" sz="2000" dirty="0" smtClean="0"/>
              <a:t>Télécharger et créer le </a:t>
            </a:r>
            <a:r>
              <a:rPr lang="fr-FR" sz="2000" dirty="0" err="1" smtClean="0"/>
              <a:t>map</a:t>
            </a:r>
            <a:r>
              <a:rPr lang="fr-FR" sz="2000" dirty="0"/>
              <a:t> cache avec </a:t>
            </a:r>
            <a:r>
              <a:rPr lang="fr-FR" sz="2000" b="1" dirty="0"/>
              <a:t>map_cache_downloader_v1</a:t>
            </a:r>
            <a:endParaRPr lang="fr-FR" sz="2000" b="1" dirty="0" smtClean="0"/>
          </a:p>
          <a:p>
            <a:pPr lvl="1"/>
            <a:r>
              <a:rPr lang="fr-FR" sz="2000" dirty="0" smtClean="0"/>
              <a:t>Utiliser de la </a:t>
            </a:r>
            <a:r>
              <a:rPr lang="fr-FR" sz="2000" dirty="0" err="1" smtClean="0"/>
              <a:t>carto</a:t>
            </a:r>
            <a:r>
              <a:rPr lang="fr-FR" sz="2000" dirty="0" smtClean="0"/>
              <a:t> existante et créer un </a:t>
            </a:r>
            <a:r>
              <a:rPr lang="fr-FR" sz="2000" dirty="0"/>
              <a:t>cache avec </a:t>
            </a:r>
            <a:r>
              <a:rPr lang="fr-FR" sz="2000" b="1" dirty="0" smtClean="0"/>
              <a:t>map_cache_creator_v7</a:t>
            </a:r>
            <a:endParaRPr lang="fr-FR" sz="2400" dirty="0" smtClean="0"/>
          </a:p>
          <a:p>
            <a:pPr marL="0" indent="0">
              <a:buNone/>
            </a:pPr>
            <a:endParaRPr lang="fr-FR" sz="2400" b="1" dirty="0" smtClean="0"/>
          </a:p>
          <a:p>
            <a:r>
              <a:rPr lang="fr-FR" sz="2400" dirty="0" smtClean="0"/>
              <a:t>1 - Télécharger </a:t>
            </a:r>
            <a:r>
              <a:rPr lang="fr-FR" sz="2400" dirty="0"/>
              <a:t>et créer le </a:t>
            </a:r>
            <a:r>
              <a:rPr lang="fr-FR" sz="2400" dirty="0" err="1"/>
              <a:t>map</a:t>
            </a:r>
            <a:r>
              <a:rPr lang="fr-FR" sz="2400" dirty="0"/>
              <a:t> </a:t>
            </a:r>
            <a:r>
              <a:rPr lang="fr-FR" sz="2400" dirty="0" smtClean="0"/>
              <a:t>cache :</a:t>
            </a:r>
          </a:p>
          <a:p>
            <a:pPr lvl="1"/>
            <a:r>
              <a:rPr lang="fr-FR" sz="2000" dirty="0"/>
              <a:t>Lancer </a:t>
            </a:r>
            <a:r>
              <a:rPr lang="fr-FR" sz="2000" b="1" dirty="0" smtClean="0"/>
              <a:t>map_cache_downloader_v1</a:t>
            </a:r>
          </a:p>
          <a:p>
            <a:pPr lvl="1"/>
            <a:r>
              <a:rPr lang="fr-FR" sz="2000" dirty="0" smtClean="0"/>
              <a:t>Saisir « n » pour créer le cache, « y » pour seulement télécharger</a:t>
            </a:r>
          </a:p>
          <a:p>
            <a:pPr lvl="1"/>
            <a:r>
              <a:rPr lang="fr-FR" sz="2000" dirty="0" smtClean="0"/>
              <a:t>Choisir la source</a:t>
            </a:r>
          </a:p>
          <a:p>
            <a:pPr lvl="1"/>
            <a:r>
              <a:rPr lang="fr-FR" sz="2000" dirty="0" smtClean="0"/>
              <a:t>Saisir les coordonnées du point supérieur gauche : YY.YYYY,XX.XXXX</a:t>
            </a:r>
          </a:p>
          <a:p>
            <a:pPr lvl="1"/>
            <a:r>
              <a:rPr lang="fr-FR" sz="2000" dirty="0"/>
              <a:t>Saisir les coordonnées du point </a:t>
            </a:r>
            <a:r>
              <a:rPr lang="fr-FR" sz="2000" dirty="0" smtClean="0"/>
              <a:t>inférieur droit : </a:t>
            </a:r>
            <a:r>
              <a:rPr lang="fr-FR" sz="2000" dirty="0"/>
              <a:t>YY.YYYY,XX.XXXX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5754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DECODIO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2 - Utiliser </a:t>
            </a:r>
            <a:r>
              <a:rPr lang="fr-FR" dirty="0"/>
              <a:t>de la </a:t>
            </a:r>
            <a:r>
              <a:rPr lang="fr-FR" dirty="0" err="1"/>
              <a:t>carto</a:t>
            </a:r>
            <a:r>
              <a:rPr lang="fr-FR" dirty="0"/>
              <a:t> existante et créer un </a:t>
            </a:r>
            <a:r>
              <a:rPr lang="fr-FR" dirty="0" smtClean="0"/>
              <a:t>cache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N’importe </a:t>
            </a:r>
            <a:r>
              <a:rPr lang="fr-FR" dirty="0"/>
              <a:t>quelle </a:t>
            </a:r>
            <a:r>
              <a:rPr lang="fr-FR" dirty="0" err="1"/>
              <a:t>carto</a:t>
            </a:r>
            <a:r>
              <a:rPr lang="fr-FR" dirty="0"/>
              <a:t> existante peut être convertie au format nécessaire à la création du cache, via </a:t>
            </a:r>
            <a:r>
              <a:rPr lang="fr-FR" dirty="0" err="1" smtClean="0"/>
              <a:t>globalmapper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Convertir une carte existante en tuiles</a:t>
            </a:r>
          </a:p>
          <a:p>
            <a:pPr lvl="2"/>
            <a:r>
              <a:rPr lang="fr-FR" dirty="0" smtClean="0"/>
              <a:t>Importer la carte voulue</a:t>
            </a:r>
          </a:p>
          <a:p>
            <a:pPr lvl="2"/>
            <a:r>
              <a:rPr lang="fr-FR" dirty="0" smtClean="0"/>
              <a:t>Clic </a:t>
            </a:r>
            <a:r>
              <a:rPr lang="fr-FR" dirty="0"/>
              <a:t>droit </a:t>
            </a:r>
            <a:r>
              <a:rPr lang="fr-FR" dirty="0" smtClean="0"/>
              <a:t>sur la couche -&gt; LAYER -&gt; EXPORT</a:t>
            </a:r>
          </a:p>
          <a:p>
            <a:pPr lvl="2"/>
            <a:r>
              <a:rPr lang="fr-FR" dirty="0" smtClean="0"/>
              <a:t>Choisir le format </a:t>
            </a:r>
            <a:r>
              <a:rPr lang="fr-FR" b="1" dirty="0" smtClean="0"/>
              <a:t>OSM (</a:t>
            </a:r>
            <a:r>
              <a:rPr lang="fr-FR" b="1" dirty="0" err="1" smtClean="0"/>
              <a:t>OpenStreetMap</a:t>
            </a:r>
            <a:r>
              <a:rPr lang="fr-FR" b="1" dirty="0" smtClean="0"/>
              <a:t>) </a:t>
            </a:r>
            <a:r>
              <a:rPr lang="fr-FR" b="1" dirty="0" err="1" smtClean="0"/>
              <a:t>Tiles</a:t>
            </a:r>
            <a:endParaRPr lang="fr-FR" dirty="0" smtClean="0"/>
          </a:p>
          <a:p>
            <a:pPr lvl="2"/>
            <a:r>
              <a:rPr lang="fr-FR" dirty="0" smtClean="0"/>
              <a:t>Définir le nombre de niveau de zoom souhaité</a:t>
            </a:r>
          </a:p>
          <a:p>
            <a:pPr lvl="2"/>
            <a:r>
              <a:rPr lang="fr-FR" dirty="0" smtClean="0"/>
              <a:t>Valider avec « </a:t>
            </a:r>
            <a:r>
              <a:rPr lang="fr-FR" b="1" dirty="0" smtClean="0"/>
              <a:t>ok</a:t>
            </a:r>
            <a:r>
              <a:rPr lang="fr-FR" dirty="0" smtClean="0"/>
              <a:t> »</a:t>
            </a:r>
            <a:endParaRPr lang="fr-FR" dirty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Création du fichier cache</a:t>
            </a:r>
          </a:p>
          <a:p>
            <a:pPr lvl="2"/>
            <a:r>
              <a:rPr lang="fr-FR" dirty="0" smtClean="0"/>
              <a:t>Couper-coller les dossiers tuiles dans le dossier </a:t>
            </a:r>
            <a:r>
              <a:rPr lang="fr-FR" dirty="0"/>
              <a:t>de l’outil </a:t>
            </a:r>
            <a:r>
              <a:rPr lang="fr-FR" b="1" dirty="0" smtClean="0"/>
              <a:t>map_cache_creator_v7</a:t>
            </a:r>
          </a:p>
          <a:p>
            <a:pPr lvl="2"/>
            <a:r>
              <a:rPr lang="fr-FR" dirty="0" smtClean="0"/>
              <a:t>Entrer un nom (</a:t>
            </a:r>
            <a:r>
              <a:rPr lang="fr-FR" b="1" dirty="0" smtClean="0"/>
              <a:t>à retenir</a:t>
            </a:r>
            <a:r>
              <a:rPr lang="fr-FR" dirty="0" smtClean="0"/>
              <a:t>) pour cette carte</a:t>
            </a:r>
          </a:p>
          <a:p>
            <a:pPr lvl="2"/>
            <a:r>
              <a:rPr lang="fr-FR" dirty="0"/>
              <a:t>Récupérer le fichier </a:t>
            </a:r>
            <a:r>
              <a:rPr lang="fr-FR" b="1" dirty="0" err="1" smtClean="0"/>
              <a:t>map_cache.db</a:t>
            </a:r>
            <a:r>
              <a:rPr lang="fr-FR" dirty="0" smtClean="0"/>
              <a:t> créé dans le même dossier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39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AER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Raster</a:t>
            </a:r>
          </a:p>
          <a:p>
            <a:pPr lvl="1"/>
            <a:r>
              <a:rPr lang="fr-FR" dirty="0" smtClean="0"/>
              <a:t>ECW</a:t>
            </a:r>
          </a:p>
          <a:p>
            <a:pPr lvl="1"/>
            <a:r>
              <a:rPr lang="fr-FR" dirty="0" smtClean="0"/>
              <a:t>GEOTIFF</a:t>
            </a:r>
          </a:p>
          <a:p>
            <a:pPr lvl="1"/>
            <a:endParaRPr lang="fr-FR" dirty="0"/>
          </a:p>
          <a:p>
            <a:r>
              <a:rPr lang="fr-FR" dirty="0" smtClean="0"/>
              <a:t>Vecteurs</a:t>
            </a:r>
          </a:p>
          <a:p>
            <a:pPr lvl="1"/>
            <a:r>
              <a:rPr lang="fr-FR" dirty="0" smtClean="0"/>
              <a:t>KML / KMZ</a:t>
            </a:r>
          </a:p>
          <a:p>
            <a:pPr lvl="1"/>
            <a:r>
              <a:rPr lang="fr-FR" dirty="0" smtClean="0"/>
              <a:t>SHP</a:t>
            </a:r>
          </a:p>
          <a:p>
            <a:pPr lvl="1"/>
            <a:r>
              <a:rPr lang="fr-FR" dirty="0" smtClean="0"/>
              <a:t>VMAP</a:t>
            </a:r>
          </a:p>
          <a:p>
            <a:pPr lvl="1"/>
            <a:endParaRPr lang="fr-FR" dirty="0"/>
          </a:p>
          <a:p>
            <a:r>
              <a:rPr lang="fr-FR" dirty="0" smtClean="0"/>
              <a:t>Relief</a:t>
            </a:r>
          </a:p>
          <a:p>
            <a:pPr lvl="1"/>
            <a:r>
              <a:rPr lang="fr-FR" dirty="0" smtClean="0"/>
              <a:t>DTED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51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SICF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82918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17126</TotalTime>
  <Words>257</Words>
  <Application>Microsoft Office PowerPoint</Application>
  <PresentationFormat>Grand écran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1_Thème Office</vt:lpstr>
      <vt:lpstr>2_Thème Office</vt:lpstr>
      <vt:lpstr>Guide : créer de la carto pour les systèmes</vt:lpstr>
      <vt:lpstr>Guide : obtenir de la carto</vt:lpstr>
      <vt:lpstr>Convertir la projection</vt:lpstr>
      <vt:lpstr>Convertir le format</vt:lpstr>
      <vt:lpstr>Resolve 3</vt:lpstr>
      <vt:lpstr>DECODIO</vt:lpstr>
      <vt:lpstr>DECODIO</vt:lpstr>
      <vt:lpstr>SAER</vt:lpstr>
      <vt:lpstr>SICF</vt:lpstr>
      <vt:lpstr>SICS</vt:lpstr>
      <vt:lpstr>Alpine quest</vt:lpstr>
      <vt:lpstr>ATAK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217</cp:revision>
  <dcterms:created xsi:type="dcterms:W3CDTF">2020-11-03T08:47:41Z</dcterms:created>
  <dcterms:modified xsi:type="dcterms:W3CDTF">2023-09-25T08:39:43Z</dcterms:modified>
</cp:coreProperties>
</file>