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48"/>
  </p:notesMasterIdLst>
  <p:sldIdLst>
    <p:sldId id="256" r:id="rId3"/>
    <p:sldId id="315" r:id="rId4"/>
    <p:sldId id="298" r:id="rId5"/>
    <p:sldId id="329" r:id="rId6"/>
    <p:sldId id="257" r:id="rId7"/>
    <p:sldId id="288" r:id="rId8"/>
    <p:sldId id="276" r:id="rId9"/>
    <p:sldId id="299" r:id="rId10"/>
    <p:sldId id="301" r:id="rId11"/>
    <p:sldId id="327" r:id="rId12"/>
    <p:sldId id="302" r:id="rId13"/>
    <p:sldId id="304" r:id="rId14"/>
    <p:sldId id="305" r:id="rId15"/>
    <p:sldId id="306" r:id="rId16"/>
    <p:sldId id="310" r:id="rId17"/>
    <p:sldId id="307" r:id="rId18"/>
    <p:sldId id="312" r:id="rId19"/>
    <p:sldId id="313" r:id="rId20"/>
    <p:sldId id="319" r:id="rId21"/>
    <p:sldId id="330" r:id="rId22"/>
    <p:sldId id="320" r:id="rId23"/>
    <p:sldId id="321" r:id="rId24"/>
    <p:sldId id="322" r:id="rId25"/>
    <p:sldId id="323" r:id="rId26"/>
    <p:sldId id="328" r:id="rId27"/>
    <p:sldId id="311" r:id="rId28"/>
    <p:sldId id="325" r:id="rId29"/>
    <p:sldId id="326" r:id="rId30"/>
    <p:sldId id="295" r:id="rId31"/>
    <p:sldId id="331" r:id="rId32"/>
    <p:sldId id="268" r:id="rId33"/>
    <p:sldId id="332" r:id="rId34"/>
    <p:sldId id="267" r:id="rId35"/>
    <p:sldId id="333" r:id="rId36"/>
    <p:sldId id="274" r:id="rId37"/>
    <p:sldId id="275" r:id="rId38"/>
    <p:sldId id="283" r:id="rId39"/>
    <p:sldId id="263" r:id="rId40"/>
    <p:sldId id="262" r:id="rId41"/>
    <p:sldId id="260" r:id="rId42"/>
    <p:sldId id="282" r:id="rId43"/>
    <p:sldId id="287" r:id="rId44"/>
    <p:sldId id="261" r:id="rId45"/>
    <p:sldId id="290" r:id="rId46"/>
    <p:sldId id="292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59785" autoAdjust="0"/>
  </p:normalViewPr>
  <p:slideViewPr>
    <p:cSldViewPr snapToGrid="0">
      <p:cViewPr varScale="1">
        <p:scale>
          <a:sx n="40" d="100"/>
          <a:sy n="40" d="100"/>
        </p:scale>
        <p:origin x="936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Dessiner un cercle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circular</a:t>
            </a:r>
            <a:r>
              <a:rPr lang="fr-FR" baseline="0" dirty="0" smtClean="0"/>
              <a:t>/</a:t>
            </a:r>
            <a:r>
              <a:rPr lang="fr-FR" baseline="0" dirty="0" err="1" smtClean="0"/>
              <a:t>elliptical</a:t>
            </a:r>
            <a:r>
              <a:rPr lang="fr-FR" baseline="0" dirty="0" smtClean="0"/>
              <a:t> area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Dessiner une</a:t>
            </a:r>
            <a:r>
              <a:rPr lang="fr-FR" baseline="0" dirty="0" smtClean="0"/>
              <a:t>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Comme le dessin d’un cercle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 tracé, maintenir shift pour régler la forme de l’ellipse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Après le tracé, utiliser l’outil </a:t>
            </a:r>
            <a:r>
              <a:rPr lang="fr-FR" baseline="0" dirty="0" err="1" smtClean="0"/>
              <a:t>Rotate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scale</a:t>
            </a:r>
            <a:r>
              <a:rPr lang="fr-FR" baseline="0" dirty="0" smtClean="0"/>
              <a:t> pour faire pivoter l’ellipse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Enregistrer en GMP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des vecteurs,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 (GMP)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les paramètres par défaut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5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GMW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 GMP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Renommer le point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Changer le nom,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Modifier le cercle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</a:t>
            </a:r>
            <a:r>
              <a:rPr lang="fr-FR" baseline="0" dirty="0" smtClean="0"/>
              <a:t> </a:t>
            </a:r>
            <a:r>
              <a:rPr lang="fr-FR" dirty="0" smtClean="0"/>
              <a:t>Supprimer l’ellipse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Delete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</a:t>
            </a:r>
            <a:r>
              <a:rPr lang="fr-FR" baseline="0" dirty="0" smtClean="0"/>
              <a:t> </a:t>
            </a:r>
            <a:r>
              <a:rPr lang="fr-FR" dirty="0" smtClean="0"/>
              <a:t>Déplacer la</a:t>
            </a:r>
            <a:r>
              <a:rPr lang="fr-FR" baseline="0" dirty="0" smtClean="0"/>
              <a:t> PAT 11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POINT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</a:t>
            </a:r>
            <a:r>
              <a:rPr lang="fr-FR" baseline="0" dirty="0" smtClean="0"/>
              <a:t> </a:t>
            </a:r>
            <a:r>
              <a:rPr lang="fr-FR" dirty="0" smtClean="0"/>
              <a:t>Modifier le rectangle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Insert vertex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vertex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DELETE VTX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VTX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Afficher les entités supprimées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Options &gt; </a:t>
            </a:r>
            <a:r>
              <a:rPr lang="fr-FR" baseline="0" dirty="0" err="1" smtClean="0"/>
              <a:t>Render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deleted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l’entité supprimée, clic droit -&gt; </a:t>
            </a:r>
            <a:r>
              <a:rPr lang="fr-FR" baseline="0" dirty="0" err="1" smtClean="0"/>
              <a:t>undelete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6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Lignes de crêtes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Lignes</a:t>
            </a:r>
            <a:r>
              <a:rPr lang="fr-FR" baseline="0" dirty="0" smtClean="0"/>
              <a:t> de thalweg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Courbes de niveaux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Profil de tracé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ligne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</a:t>
            </a:r>
            <a:r>
              <a:rPr lang="fr-FR" baseline="0" dirty="0" err="1" smtClean="0"/>
              <a:t>Intervisibilité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Ou depuis un point existant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numériseur, sélectionner le point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la trace GPS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X (longitude) / Y (latitude)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3eme colonne = </a:t>
            </a:r>
            <a:r>
              <a:rPr lang="fr-FR" baseline="0" dirty="0" err="1" smtClean="0"/>
              <a:t>elevation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en TXT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relais,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Sélecitonner</a:t>
            </a:r>
            <a:r>
              <a:rPr lang="fr-FR" baseline="0" dirty="0" smtClean="0"/>
              <a:t> le format MGRS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1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5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Afficher un autre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Labels, pour « use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value for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choisir l’attribut à afficher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ville, clic droit -&gt;</a:t>
            </a:r>
            <a:r>
              <a:rPr lang="fr-FR" baseline="0" dirty="0" smtClean="0"/>
              <a:t> SELECT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3) Recherche simple</a:t>
            </a:r>
          </a:p>
          <a:p>
            <a:endParaRPr lang="fr-FR" dirty="0" smtClean="0"/>
          </a:p>
          <a:p>
            <a:r>
              <a:rPr lang="fr-FR" dirty="0" smtClean="0"/>
              <a:t>4) Recherche complexe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38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BDD GONIO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Convertisseur de coordonnées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COGO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Image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Configurer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un catalogue</a:t>
            </a:r>
          </a:p>
          <a:p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r>
              <a:rPr lang="fr-FR" dirty="0" smtClean="0"/>
              <a:t>Ou importer les cartes, les sélectionner, puis clic droit -&gt; LAYER -&gt; MAP CATALOG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9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1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Importer</a:t>
            </a:r>
            <a:r>
              <a:rPr lang="fr-FR" baseline="0" dirty="0" smtClean="0"/>
              <a:t> le SCAN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 un 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rayon du buffer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Offset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Move/</a:t>
            </a:r>
            <a:r>
              <a:rPr lang="fr-FR" baseline="0" dirty="0" err="1" smtClean="0"/>
              <a:t>reshape</a:t>
            </a:r>
            <a:r>
              <a:rPr lang="fr-FR" baseline="0" dirty="0" smtClean="0"/>
              <a:t> -&gt; shift (offset)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r>
              <a:rPr lang="fr-FR" baseline="0" dirty="0" smtClean="0"/>
              <a:t>3) Générer des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trajets,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une valeur de 50-100 m</a:t>
            </a:r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Transformer les points en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trace GPS, clic droit -&gt; SELECT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carte, clic droit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new line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Spécifier une distance maximale de 500-600 </a:t>
            </a:r>
            <a:r>
              <a:rPr lang="fr-FR" dirty="0" err="1" smtClean="0"/>
              <a:t>metres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82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 smtClean="0"/>
              <a:t>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3) Créer deux bâtiments</a:t>
            </a:r>
            <a:r>
              <a:rPr lang="fr-FR" baseline="0" dirty="0" smtClean="0"/>
              <a:t> avec </a:t>
            </a:r>
            <a:r>
              <a:rPr lang="fr-FR" baseline="0" dirty="0" err="1" smtClean="0"/>
              <a:t>hauter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72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3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Etude de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trajets,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..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une valeur de 50-100 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nouvelle couche,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Laissez les paramètres par défaut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Masquer les couches trajets et points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9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8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042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villes_alsace.kmz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Importer zone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CARTO\vecteurs\zone extraction\zone </a:t>
            </a:r>
            <a:r>
              <a:rPr lang="fr-FR" baseline="0" dirty="0" err="1" smtClean="0"/>
              <a:t>extraction.shp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Créer la zone tampon</a:t>
            </a:r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  <a:p>
            <a:pPr marL="0" indent="0">
              <a:buNone/>
            </a:pPr>
            <a:r>
              <a:rPr lang="fr-FR" baseline="0" dirty="0" smtClean="0"/>
              <a:t>Définir une distance d’1km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None/>
            </a:pPr>
            <a:r>
              <a:rPr lang="fr-FR" baseline="0" dirty="0" smtClean="0"/>
              <a:t>Distance de 3km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3b)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Ouvrir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Faire glisser le fichier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Créer un style de surface</a:t>
            </a:r>
          </a:p>
          <a:p>
            <a:pPr marL="0" indent="0">
              <a:buNone/>
            </a:pPr>
            <a:r>
              <a:rPr lang="fr-FR" baseline="0" dirty="0" smtClean="0"/>
              <a:t>Configurer -&gt; Area Style &gt; New Type</a:t>
            </a:r>
          </a:p>
          <a:p>
            <a:pPr marL="0" indent="0">
              <a:buNone/>
            </a:pPr>
            <a:r>
              <a:rPr lang="fr-FR" baseline="0" dirty="0" smtClean="0"/>
              <a:t>Définir le </a:t>
            </a:r>
            <a:r>
              <a:rPr lang="fr-FR" baseline="0" dirty="0" err="1" smtClean="0"/>
              <a:t>Fill</a:t>
            </a:r>
            <a:r>
              <a:rPr lang="fr-FR" baseline="0" dirty="0" smtClean="0"/>
              <a:t> pattern et le Border Style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Créer un territoire ENI (</a:t>
            </a:r>
            <a:r>
              <a:rPr lang="fr-FR" baseline="0" dirty="0" err="1" smtClean="0"/>
              <a:t>Imbsheim</a:t>
            </a:r>
            <a:r>
              <a:rPr lang="fr-FR" baseline="0" dirty="0" smtClean="0"/>
              <a:t> est au nord ouest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Sélectionner l’outil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Modifier le territoire ENI</a:t>
            </a:r>
          </a:p>
          <a:p>
            <a:pPr marL="0" indent="0">
              <a:buNone/>
            </a:pPr>
            <a:r>
              <a:rPr lang="fr-FR" baseline="0" dirty="0" smtClean="0"/>
              <a:t>Avec l’outil numériseur, sélectionner une ou plusieurs arrêtes</a:t>
            </a:r>
          </a:p>
          <a:p>
            <a:pPr marL="0" indent="0">
              <a:buNone/>
            </a:pPr>
            <a:r>
              <a:rPr lang="fr-FR" baseline="0" dirty="0" smtClean="0"/>
              <a:t>Utiliser l’outil « Move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pour agrandir la surface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Tracer une FLOT</a:t>
            </a:r>
          </a:p>
          <a:p>
            <a:pPr marL="0" indent="0">
              <a:buNone/>
            </a:pPr>
            <a:r>
              <a:rPr lang="fr-FR" baseline="0" dirty="0" smtClean="0"/>
              <a:t>Sélectionner l’outil 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2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270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</a:t>
            </a:r>
            <a:r>
              <a:rPr lang="fr-FR" dirty="0" err="1" smtClean="0"/>
              <a:t>Intervisibilité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Sélectionner les résultats de</a:t>
            </a:r>
            <a:r>
              <a:rPr lang="fr-FR" baseline="0" dirty="0" smtClean="0"/>
              <a:t> la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geonames_67.csv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Y (latitude) / X (longitude)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geonames_67.csv,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</a:t>
            </a:r>
            <a:r>
              <a:rPr lang="fr-FR" baseline="0" dirty="0" err="1" smtClean="0"/>
              <a:t>Oberhausbergen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une grille de 10x10 cellules, de 1km x 1km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Trouver le point le plus haut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r>
              <a:rPr lang="fr-FR" baseline="0" dirty="0" smtClean="0"/>
              <a:t>Créer les points haut et bas de la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zone tampon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point central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90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des relais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Format : MGRS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Entêtes de colonnes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Pas de données</a:t>
            </a:r>
            <a:r>
              <a:rPr lang="fr-FR" baseline="0" dirty="0" smtClean="0"/>
              <a:t> d’élévation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Projection :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WGS84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Effectuer une jointure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LAYER -&gt; JOIN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dirty="0" err="1" smtClean="0"/>
              <a:t>Join</a:t>
            </a:r>
            <a:r>
              <a:rPr lang="fr-FR" dirty="0" smtClean="0"/>
              <a:t> file </a:t>
            </a:r>
            <a:r>
              <a:rPr lang="fr-FR" dirty="0" err="1" smtClean="0"/>
              <a:t>delimiter</a:t>
            </a:r>
            <a:r>
              <a:rPr lang="fr-FR" baseline="0" dirty="0" smtClean="0"/>
              <a:t> : semi colon ( ; )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Pour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Join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« layer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», sélectionner OBJECTIF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Affecter le type relais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types », pour Point style, sélectionner le type « relais »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zone tampon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couche relais, clic droit -&gt; SELECT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6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Chercher le point haut d’une zone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</a:t>
            </a:r>
            <a:r>
              <a:rPr lang="fr-FR" baseline="0" dirty="0" smtClean="0"/>
              <a:t> un rectangle de la zone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le rectangle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Global mapper créé les points les plus bas et plus haut de la zone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Importer fr_populatedplaces_p.txt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Sauvegarder les villes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Importer le vecteurs région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Avec</a:t>
            </a:r>
            <a:r>
              <a:rPr lang="fr-FR" baseline="0" dirty="0" smtClean="0"/>
              <a:t> le numériseur sélection la région voulue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villes, clic droit - &gt;LAYER -&gt; EXPORT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sélectionner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 »</a:t>
            </a:r>
            <a:endParaRPr lang="fr-FR" dirty="0" smtClean="0"/>
          </a:p>
          <a:p>
            <a:pPr marL="457200" lvl="1" indent="0"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7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dirty="0" smtClean="0"/>
              <a:t>Exporter la couche alsace2.tif en ECW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couches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villes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Export en tuiles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X lignes et Y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Export dans les limites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d’un rectangle dessiné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Dessiner un rectangle puis le sélectionner avec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souhaité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GMP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les couches vecteurs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3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Recherche simple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et double cliquer sur le résultat pour centrer la </a:t>
            </a:r>
            <a:r>
              <a:rPr lang="fr-FR" baseline="0" dirty="0" smtClean="0"/>
              <a:t>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* pour compléter le nom d’un vecteur</a:t>
            </a:r>
            <a:endParaRPr lang="fr-FR" baseline="0" dirty="0" smtClean="0"/>
          </a:p>
          <a:p>
            <a:pPr marL="228600" indent="-228600">
              <a:buAutoNum type="arabicParenR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Mesure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Choisir une 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30000</a:t>
            </a:r>
          </a:p>
          <a:p>
            <a:pPr marL="0" indent="0"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4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Aller sur une coordonnée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Center on location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Vue</a:t>
            </a:r>
            <a:r>
              <a:rPr lang="fr-FR" baseline="0" dirty="0" smtClean="0"/>
              <a:t> nommée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Récupérer les coordonnées d’un point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 </a:t>
            </a:r>
            <a:r>
              <a:rPr lang="fr-FR" dirty="0" err="1" smtClean="0"/>
              <a:t>tools</a:t>
            </a:r>
            <a:r>
              <a:rPr lang="fr-FR" dirty="0" smtClean="0"/>
              <a:t> &gt;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dans 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Afficher le carroyage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Afficher le nord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Changer le format de coordonnées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Changer l’unité des 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Afficher la vue d’ensemble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Placer les </a:t>
            </a:r>
            <a:r>
              <a:rPr lang="fr-FR" dirty="0" err="1" smtClean="0"/>
              <a:t>plae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point/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Point/</a:t>
            </a:r>
            <a:r>
              <a:rPr lang="fr-FR" baseline="0" dirty="0" err="1" smtClean="0"/>
              <a:t>text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Tracer une ligne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LINE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Tracer une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AREA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Aller sur </a:t>
            </a:r>
            <a:r>
              <a:rPr lang="fr-FR" dirty="0" smtClean="0"/>
              <a:t>la coordonnée </a:t>
            </a:r>
            <a:r>
              <a:rPr lang="pl-PL" dirty="0"/>
              <a:t>32 U LV 53074 18679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une vue nommée sur </a:t>
            </a:r>
            <a:r>
              <a:rPr lang="fr-FR" b="1" dirty="0" err="1"/>
              <a:t>Diedenorf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Récupérer la coordonnée </a:t>
            </a:r>
            <a:r>
              <a:rPr lang="fr-FR" dirty="0" smtClean="0"/>
              <a:t>de la localité d’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8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 carroyage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 nord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les coordonnées en </a:t>
            </a:r>
            <a:r>
              <a:rPr lang="fr-FR" dirty="0" smtClean="0"/>
              <a:t>DMS</a:t>
            </a:r>
          </a:p>
          <a:p>
            <a:endParaRPr lang="fr-FR" dirty="0"/>
          </a:p>
          <a:p>
            <a:r>
              <a:rPr lang="fr-FR" dirty="0" smtClean="0"/>
              <a:t>Afficher les angles en millièmes</a:t>
            </a:r>
          </a:p>
          <a:p>
            <a:endParaRPr lang="fr-FR" dirty="0"/>
          </a:p>
          <a:p>
            <a:r>
              <a:rPr lang="fr-FR" dirty="0" smtClean="0"/>
              <a:t>Afficher la vue d’ensemble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3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r>
              <a:rPr lang="fr-FR" dirty="0" smtClean="0"/>
              <a:t>Zoomer sur la zone de 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Placer deux PLAE 1100m au sud sur les points côtés 253 et 261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Tracer une LIMA sur la route entre la maison </a:t>
            </a:r>
            <a:r>
              <a:rPr lang="fr-FR" dirty="0" err="1" smtClean="0"/>
              <a:t>forrestière</a:t>
            </a:r>
            <a:r>
              <a:rPr lang="fr-FR" dirty="0" smtClean="0"/>
              <a:t> de </a:t>
            </a:r>
            <a:r>
              <a:rPr lang="fr-FR" dirty="0" err="1" smtClean="0"/>
              <a:t>Mittersheim</a:t>
            </a:r>
            <a:r>
              <a:rPr lang="fr-FR" dirty="0"/>
              <a:t> </a:t>
            </a:r>
            <a:r>
              <a:rPr lang="fr-FR" dirty="0" smtClean="0"/>
              <a:t>(sud ouest) et le PC 230 sur la D153 (nord est)</a:t>
            </a:r>
          </a:p>
          <a:p>
            <a:endParaRPr lang="fr-FR" dirty="0"/>
          </a:p>
          <a:p>
            <a:r>
              <a:rPr lang="fr-FR" dirty="0" smtClean="0"/>
              <a:t>Dans la même zone, </a:t>
            </a:r>
            <a:r>
              <a:rPr lang="fr-FR" dirty="0"/>
              <a:t>d</a:t>
            </a:r>
            <a:r>
              <a:rPr lang="fr-FR" dirty="0" smtClean="0"/>
              <a:t>essiner un rectangle autour de </a:t>
            </a:r>
            <a:r>
              <a:rPr lang="fr-FR" b="1" dirty="0" err="1" smtClean="0"/>
              <a:t>Bonnefontaine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087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un cercle sur </a:t>
            </a:r>
            <a:r>
              <a:rPr lang="fr-FR" b="1" dirty="0" err="1" smtClean="0"/>
              <a:t>Neuweyerhof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Dessiner une ellipse sur </a:t>
            </a:r>
            <a:r>
              <a:rPr lang="fr-FR" b="1" dirty="0" err="1" smtClean="0"/>
              <a:t>Welschaker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Enregistrer les vecteurs dans le fichier </a:t>
            </a:r>
            <a:r>
              <a:rPr lang="fr-FR" b="1" dirty="0" smtClean="0"/>
              <a:t>exo5.gmp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06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dirty="0" smtClean="0"/>
              <a:t>Importer le fichier </a:t>
            </a:r>
            <a:r>
              <a:rPr lang="fr-FR" b="1" dirty="0"/>
              <a:t>exo5.gmp</a:t>
            </a:r>
          </a:p>
          <a:p>
            <a:endParaRPr lang="fr-FR" dirty="0" smtClean="0"/>
          </a:p>
          <a:p>
            <a:r>
              <a:rPr lang="fr-FR" dirty="0" smtClean="0"/>
              <a:t>Renommer le PLAE 81 en PAT 11</a:t>
            </a:r>
          </a:p>
          <a:p>
            <a:pPr lvl="1"/>
            <a:endParaRPr lang="fr-FR" dirty="0"/>
          </a:p>
          <a:p>
            <a:r>
              <a:rPr lang="fr-FR" dirty="0" smtClean="0"/>
              <a:t>Modifier le cercle de </a:t>
            </a:r>
            <a:r>
              <a:rPr lang="fr-FR" dirty="0" err="1" smtClean="0"/>
              <a:t>Bonnefontaine</a:t>
            </a:r>
            <a:endParaRPr lang="fr-FR" dirty="0" smtClean="0"/>
          </a:p>
          <a:p>
            <a:pPr lvl="1"/>
            <a:r>
              <a:rPr lang="fr-FR" dirty="0" smtClean="0"/>
              <a:t>Remplissage solide bleu avec opacité 30%</a:t>
            </a:r>
          </a:p>
          <a:p>
            <a:pPr lvl="1"/>
            <a:r>
              <a:rPr lang="fr-FR" dirty="0" smtClean="0"/>
              <a:t>Définir le type </a:t>
            </a:r>
            <a:r>
              <a:rPr lang="fr-FR" dirty="0" err="1" smtClean="0"/>
              <a:t>feature</a:t>
            </a:r>
            <a:r>
              <a:rPr lang="fr-FR" dirty="0" smtClean="0"/>
              <a:t> en « </a:t>
            </a:r>
            <a:r>
              <a:rPr lang="fr-FR" dirty="0" err="1" smtClean="0"/>
              <a:t>county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3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Supprimer l’ellipse sur </a:t>
            </a:r>
            <a:r>
              <a:rPr lang="fr-FR" dirty="0" err="1"/>
              <a:t>Welschaker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Déplacer la PAT 11 sur le point côté 243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Rectangle de </a:t>
            </a:r>
            <a:r>
              <a:rPr lang="fr-FR" dirty="0" err="1" smtClean="0"/>
              <a:t>Bonnefontaine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Ajouter un sommet sur le point côté 243</a:t>
            </a:r>
          </a:p>
          <a:p>
            <a:pPr lvl="1"/>
            <a:r>
              <a:rPr lang="fr-FR" dirty="0" smtClean="0"/>
              <a:t>Supprimer le point sur le coin supérieur droit</a:t>
            </a:r>
            <a:endParaRPr lang="fr-FR" dirty="0"/>
          </a:p>
          <a:p>
            <a:pPr lvl="1"/>
            <a:r>
              <a:rPr lang="fr-FR" dirty="0" smtClean="0"/>
              <a:t>Déplacer le coin supérieur gauche sur le point côté 234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Restaurer l’ellipse </a:t>
            </a:r>
            <a:r>
              <a:rPr lang="fr-FR" dirty="0"/>
              <a:t>sur </a:t>
            </a:r>
            <a:r>
              <a:rPr lang="fr-FR" dirty="0" err="1" smtClean="0"/>
              <a:t>Welschaker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2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Générer les lignes de crêtes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Générer les lignes de </a:t>
            </a:r>
            <a:r>
              <a:rPr lang="fr-FR" dirty="0" smtClean="0"/>
              <a:t>thalweg</a:t>
            </a:r>
          </a:p>
          <a:p>
            <a:endParaRPr lang="fr-FR" dirty="0"/>
          </a:p>
          <a:p>
            <a:r>
              <a:rPr lang="fr-FR" dirty="0" smtClean="0"/>
              <a:t>Générer les courbes de niveaux</a:t>
            </a:r>
          </a:p>
          <a:p>
            <a:endParaRPr lang="fr-FR" dirty="0"/>
          </a:p>
          <a:p>
            <a:r>
              <a:rPr lang="fr-FR" dirty="0" smtClean="0"/>
              <a:t>Profil de tracé sur l’itinéraire</a:t>
            </a:r>
          </a:p>
          <a:p>
            <a:endParaRPr lang="fr-FR" dirty="0"/>
          </a:p>
          <a:p>
            <a:r>
              <a:rPr lang="fr-FR" dirty="0" err="1" smtClean="0"/>
              <a:t>Intervisibilité</a:t>
            </a:r>
            <a:r>
              <a:rPr lang="fr-FR" dirty="0" smtClean="0"/>
              <a:t> depuis </a:t>
            </a:r>
            <a:r>
              <a:rPr lang="fr-FR" b="1" dirty="0" err="1" smtClean="0"/>
              <a:t>Altwiller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322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trace GPS.csv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relais.csv</a:t>
            </a:r>
          </a:p>
          <a:p>
            <a:endParaRPr lang="fr-FR" b="1" dirty="0"/>
          </a:p>
          <a:p>
            <a:r>
              <a:rPr lang="fr-FR" dirty="0" smtClean="0"/>
              <a:t>Exporter les relais vers un fichier texte</a:t>
            </a:r>
          </a:p>
          <a:p>
            <a:pPr lvl="1"/>
            <a:r>
              <a:rPr lang="fr-FR" dirty="0" smtClean="0"/>
              <a:t>Coordonnées MGRS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9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le symbole VAB avec l’image VAB.jpg</a:t>
            </a:r>
          </a:p>
          <a:p>
            <a:endParaRPr lang="fr-FR" dirty="0"/>
          </a:p>
          <a:p>
            <a:r>
              <a:rPr lang="fr-FR" dirty="0" smtClean="0"/>
              <a:t>Créer le style de point VAB avec le symbole VAB</a:t>
            </a:r>
          </a:p>
          <a:p>
            <a:endParaRPr lang="fr-FR" dirty="0"/>
          </a:p>
          <a:p>
            <a:r>
              <a:rPr lang="fr-FR" dirty="0" smtClean="0"/>
              <a:t>Créer le style de surface territoire en hachuré bleu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1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/>
              <a:t>un autre champ que le nom en </a:t>
            </a:r>
            <a:r>
              <a:rPr lang="fr-FR" dirty="0" smtClean="0"/>
              <a:t>label</a:t>
            </a:r>
          </a:p>
          <a:p>
            <a:r>
              <a:rPr lang="fr-FR" dirty="0"/>
              <a:t>A</a:t>
            </a:r>
            <a:r>
              <a:rPr lang="fr-FR" dirty="0" smtClean="0"/>
              <a:t>ffecter </a:t>
            </a:r>
            <a:r>
              <a:rPr lang="fr-FR" dirty="0"/>
              <a:t>l'</a:t>
            </a:r>
            <a:r>
              <a:rPr lang="fr-FR" dirty="0" err="1"/>
              <a:t>elevation</a:t>
            </a:r>
            <a:r>
              <a:rPr lang="fr-FR" dirty="0"/>
              <a:t> sur les </a:t>
            </a:r>
            <a:r>
              <a:rPr lang="fr-FR" dirty="0" smtClean="0"/>
              <a:t>villes</a:t>
            </a:r>
          </a:p>
          <a:p>
            <a:r>
              <a:rPr lang="fr-FR" dirty="0"/>
              <a:t>R</a:t>
            </a:r>
            <a:r>
              <a:rPr lang="fr-FR" dirty="0" smtClean="0"/>
              <a:t>echerche simple</a:t>
            </a:r>
          </a:p>
          <a:p>
            <a:endParaRPr lang="fr-FR" dirty="0"/>
          </a:p>
          <a:p>
            <a:r>
              <a:rPr lang="fr-FR" dirty="0" smtClean="0"/>
              <a:t>Recherche complexe</a:t>
            </a:r>
          </a:p>
          <a:p>
            <a:r>
              <a:rPr lang="fr-FR" dirty="0"/>
              <a:t>S</a:t>
            </a:r>
            <a:r>
              <a:rPr lang="fr-FR" dirty="0" smtClean="0"/>
              <a:t>ur </a:t>
            </a:r>
            <a:r>
              <a:rPr lang="fr-FR" dirty="0"/>
              <a:t>un </a:t>
            </a:r>
            <a:r>
              <a:rPr lang="fr-FR" dirty="0" smtClean="0"/>
              <a:t>champ</a:t>
            </a:r>
          </a:p>
          <a:p>
            <a:r>
              <a:rPr lang="fr-FR" dirty="0"/>
              <a:t>S</a:t>
            </a:r>
            <a:r>
              <a:rPr lang="fr-FR" dirty="0" smtClean="0"/>
              <a:t>ur </a:t>
            </a:r>
            <a:r>
              <a:rPr lang="fr-FR" dirty="0"/>
              <a:t>deux champs</a:t>
            </a:r>
          </a:p>
          <a:p>
            <a:r>
              <a:rPr lang="fr-FR" dirty="0"/>
              <a:t>-- &gt; &lt; = != *</a:t>
            </a:r>
          </a:p>
        </p:txBody>
      </p:sp>
    </p:spTree>
    <p:extLst>
      <p:ext uri="{BB962C8B-B14F-4D97-AF65-F5344CB8AC3E}">
        <p14:creationId xmlns:p14="http://schemas.microsoft.com/office/powerpoint/2010/main" val="2166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Outils divers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essin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Relief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</a:t>
            </a:r>
            <a:r>
              <a:rPr lang="fr-FR" dirty="0" smtClean="0"/>
              <a:t>mport </a:t>
            </a:r>
            <a:r>
              <a:rPr lang="fr-FR" dirty="0"/>
              <a:t>TXT / </a:t>
            </a:r>
            <a:r>
              <a:rPr lang="fr-FR" dirty="0" smtClean="0"/>
              <a:t>CSV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Symboles et styles personnalisés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</a:t>
            </a:r>
            <a:r>
              <a:rPr lang="fr-FR" dirty="0"/>
              <a:t>divers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Dessin vecteur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Relief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Attributs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439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2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3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/>
              <a:t>l’outil BDD </a:t>
            </a:r>
            <a:r>
              <a:rPr lang="fr-FR" dirty="0" smtClean="0"/>
              <a:t>GONIO</a:t>
            </a:r>
          </a:p>
          <a:p>
            <a:endParaRPr lang="fr-FR" dirty="0"/>
          </a:p>
          <a:p>
            <a:r>
              <a:rPr lang="fr-FR" dirty="0" smtClean="0"/>
              <a:t>Convertisseur </a:t>
            </a:r>
            <a:r>
              <a:rPr lang="fr-FR" dirty="0"/>
              <a:t>de coordonnées</a:t>
            </a:r>
          </a:p>
          <a:p>
            <a:endParaRPr lang="fr-FR" dirty="0" smtClean="0"/>
          </a:p>
          <a:p>
            <a:r>
              <a:rPr lang="fr-FR" dirty="0" smtClean="0"/>
              <a:t>COGO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Image </a:t>
            </a:r>
            <a:r>
              <a:rPr lang="fr-FR" dirty="0" err="1"/>
              <a:t>swipe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84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le </a:t>
            </a:r>
            <a:r>
              <a:rPr lang="fr-FR" dirty="0" err="1" smtClean="0"/>
              <a:t>snap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Créer un catalogue pour les tuiles DTED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663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Scinder la ligne entre XXX et YYY</a:t>
            </a:r>
          </a:p>
          <a:p>
            <a:endParaRPr lang="fr-FR" dirty="0" smtClean="0"/>
          </a:p>
          <a:p>
            <a:r>
              <a:rPr lang="fr-FR" dirty="0" smtClean="0"/>
              <a:t>Combiner les lignes </a:t>
            </a:r>
            <a:r>
              <a:rPr lang="fr-FR" dirty="0" err="1" smtClean="0"/>
              <a:t>xxxx</a:t>
            </a:r>
            <a:r>
              <a:rPr lang="fr-FR" dirty="0" smtClean="0"/>
              <a:t> et </a:t>
            </a:r>
            <a:r>
              <a:rPr lang="fr-FR" dirty="0" err="1" smtClean="0"/>
              <a:t>yyy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Combiner deux surfaces</a:t>
            </a:r>
          </a:p>
          <a:p>
            <a:endParaRPr lang="fr-FR" dirty="0"/>
          </a:p>
          <a:p>
            <a:r>
              <a:rPr lang="fr-FR" dirty="0" smtClean="0"/>
              <a:t>Découper une île dans une surface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33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buffer</a:t>
            </a:r>
          </a:p>
          <a:p>
            <a:endParaRPr lang="fr-FR" dirty="0"/>
          </a:p>
          <a:p>
            <a:r>
              <a:rPr lang="fr-FR" dirty="0" smtClean="0"/>
              <a:t>Déplacer le point XXX de 50m à l’est et 160m au sud</a:t>
            </a:r>
          </a:p>
          <a:p>
            <a:endParaRPr lang="fr-FR" dirty="0"/>
          </a:p>
          <a:p>
            <a:r>
              <a:rPr lang="fr-FR" dirty="0" smtClean="0"/>
              <a:t>Générer </a:t>
            </a:r>
            <a:r>
              <a:rPr lang="fr-FR" dirty="0"/>
              <a:t>des points le long d'une ligne</a:t>
            </a:r>
          </a:p>
          <a:p>
            <a:endParaRPr lang="fr-FR" dirty="0" smtClean="0"/>
          </a:p>
          <a:p>
            <a:r>
              <a:rPr lang="fr-FR" dirty="0" smtClean="0"/>
              <a:t>Relier </a:t>
            </a:r>
            <a:r>
              <a:rPr lang="fr-FR" dirty="0"/>
              <a:t>des points en une ligne</a:t>
            </a:r>
          </a:p>
        </p:txBody>
      </p:sp>
    </p:spTree>
    <p:extLst>
      <p:ext uri="{BB962C8B-B14F-4D97-AF65-F5344CB8AC3E}">
        <p14:creationId xmlns:p14="http://schemas.microsoft.com/office/powerpoint/2010/main" val="344408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une surface englobant un nuage de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Créer </a:t>
            </a:r>
            <a:r>
              <a:rPr lang="fr-FR" dirty="0"/>
              <a:t>un point central</a:t>
            </a:r>
          </a:p>
        </p:txBody>
      </p:sp>
    </p:spTree>
    <p:extLst>
      <p:ext uri="{BB962C8B-B14F-4D97-AF65-F5344CB8AC3E}">
        <p14:creationId xmlns:p14="http://schemas.microsoft.com/office/powerpoint/2010/main" val="114722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Trouver le point le plus haut dans la zone étendue</a:t>
            </a:r>
          </a:p>
          <a:p>
            <a:endParaRPr lang="fr-FR" dirty="0"/>
          </a:p>
          <a:p>
            <a:r>
              <a:rPr lang="fr-FR" dirty="0" smtClean="0"/>
              <a:t>Créer une carte des pentes</a:t>
            </a:r>
          </a:p>
          <a:p>
            <a:endParaRPr lang="fr-FR" dirty="0"/>
          </a:p>
          <a:p>
            <a:r>
              <a:rPr lang="fr-FR" dirty="0" smtClean="0"/>
              <a:t>Créer deux bâtiments avec hauteur de 10 et 30 mètres</a:t>
            </a:r>
          </a:p>
          <a:p>
            <a:endParaRPr lang="fr-FR" dirty="0"/>
          </a:p>
          <a:p>
            <a:r>
              <a:rPr lang="fr-FR" dirty="0" smtClean="0"/>
              <a:t>Créer un trajet + vue 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4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Mettre </a:t>
            </a:r>
            <a:r>
              <a:rPr lang="fr-FR" dirty="0"/>
              <a:t>un fichier en pièce jointe</a:t>
            </a:r>
          </a:p>
          <a:p>
            <a:endParaRPr lang="fr-FR" dirty="0" smtClean="0"/>
          </a:p>
          <a:p>
            <a:r>
              <a:rPr lang="fr-FR" dirty="0" smtClean="0"/>
              <a:t>Créer une colonne</a:t>
            </a:r>
          </a:p>
          <a:p>
            <a:endParaRPr lang="fr-FR" dirty="0" smtClean="0"/>
          </a:p>
          <a:p>
            <a:r>
              <a:rPr lang="fr-FR" dirty="0" smtClean="0"/>
              <a:t>Remplir </a:t>
            </a:r>
            <a:r>
              <a:rPr lang="fr-FR" dirty="0"/>
              <a:t>une valeur à la main</a:t>
            </a:r>
          </a:p>
          <a:p>
            <a:endParaRPr lang="fr-FR" dirty="0" smtClean="0"/>
          </a:p>
          <a:p>
            <a:r>
              <a:rPr lang="fr-FR" dirty="0" smtClean="0"/>
              <a:t>Calculer </a:t>
            </a:r>
            <a:r>
              <a:rPr lang="fr-FR" dirty="0"/>
              <a:t>un champ (</a:t>
            </a:r>
            <a:r>
              <a:rPr lang="fr-FR" dirty="0" err="1"/>
              <a:t>substring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Jointure </a:t>
            </a:r>
            <a:r>
              <a:rPr lang="fr-FR" dirty="0"/>
              <a:t>de fichier</a:t>
            </a:r>
          </a:p>
        </p:txBody>
      </p:sp>
    </p:spTree>
    <p:extLst>
      <p:ext uri="{BB962C8B-B14F-4D97-AF65-F5344CB8AC3E}">
        <p14:creationId xmlns:p14="http://schemas.microsoft.com/office/powerpoint/2010/main" val="160268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une carte de chaleur/densité sur la couche </a:t>
            </a:r>
            <a:r>
              <a:rPr lang="fr-FR" b="1" dirty="0" err="1" smtClean="0"/>
              <a:t>villes_alsace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Compter le nombre </a:t>
            </a:r>
            <a:r>
              <a:rPr lang="fr-FR" dirty="0"/>
              <a:t>de points </a:t>
            </a:r>
            <a:r>
              <a:rPr lang="fr-FR" dirty="0" smtClean="0"/>
              <a:t>dans la région alsace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les relais</a:t>
            </a:r>
          </a:p>
          <a:p>
            <a:r>
              <a:rPr lang="fr-FR" dirty="0" smtClean="0"/>
              <a:t>Générer un </a:t>
            </a:r>
            <a:r>
              <a:rPr lang="fr-FR" dirty="0" err="1" smtClean="0"/>
              <a:t>diagrame</a:t>
            </a:r>
            <a:r>
              <a:rPr lang="fr-FR" dirty="0" smtClean="0"/>
              <a:t> </a:t>
            </a:r>
            <a:r>
              <a:rPr lang="fr-FR" dirty="0" err="1" smtClean="0"/>
              <a:t>Voronoi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r>
              <a:rPr lang="fr-FR" dirty="0" smtClean="0"/>
              <a:t> sur la couche relais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6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vecteur trajets</a:t>
            </a:r>
          </a:p>
          <a:p>
            <a:endParaRPr lang="fr-FR" dirty="0"/>
          </a:p>
          <a:p>
            <a:r>
              <a:rPr lang="fr-FR" dirty="0" smtClean="0"/>
              <a:t>Réaliser une étude de densité sur la couche trajets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15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exercice sert de base aux autres</a:t>
            </a:r>
          </a:p>
          <a:p>
            <a:r>
              <a:rPr lang="fr-FR" dirty="0" smtClean="0"/>
              <a:t>Stocker les données de l’exercice dans un nouveau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40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3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dirty="0"/>
              <a:t>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Importer</a:t>
            </a:r>
            <a:r>
              <a:rPr lang="fr-FR" dirty="0"/>
              <a:t> </a:t>
            </a:r>
            <a:r>
              <a:rPr lang="fr-FR" b="1" dirty="0" err="1"/>
              <a:t>exo_base.gmw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Tracer </a:t>
            </a:r>
            <a:r>
              <a:rPr lang="fr-FR" dirty="0"/>
              <a:t>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</a:t>
            </a:r>
            <a:r>
              <a:rPr lang="fr-FR" dirty="0"/>
              <a:t>° 54' 29.5456" </a:t>
            </a:r>
            <a:r>
              <a:rPr lang="fr-FR" dirty="0" smtClean="0"/>
              <a:t>N ; </a:t>
            </a:r>
            <a:r>
              <a:rPr lang="fr-FR" dirty="0"/>
              <a:t>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58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/>
          </a:p>
          <a:p>
            <a:r>
              <a:rPr lang="fr-FR" dirty="0" smtClean="0"/>
              <a:t>Enregistrer l’espace de travail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dirty="0"/>
              <a:t>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Localiser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650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Depuis le point </a:t>
            </a:r>
            <a:r>
              <a:rPr lang="fr-FR" dirty="0" smtClean="0"/>
              <a:t>SAEB 1, créer </a:t>
            </a:r>
            <a:r>
              <a:rPr lang="fr-FR" dirty="0"/>
              <a:t>une zone tampon </a:t>
            </a:r>
            <a:r>
              <a:rPr lang="fr-FR" dirty="0" smtClean="0"/>
              <a:t>d’1km</a:t>
            </a:r>
          </a:p>
          <a:p>
            <a:r>
              <a:rPr lang="fr-FR" dirty="0" smtClean="0"/>
              <a:t>Depuis le point SAEB 1, 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sur 3km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le style de point « VAB » avec le symbole VAB</a:t>
            </a:r>
          </a:p>
          <a:p>
            <a:endParaRPr lang="fr-FR" dirty="0"/>
          </a:p>
          <a:p>
            <a:r>
              <a:rPr lang="fr-FR" dirty="0" smtClean="0"/>
              <a:t>Définir le point « SAEB 1» comme étant de type VAB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l’espace de </a:t>
            </a:r>
            <a:r>
              <a:rPr lang="fr-FR" dirty="0" smtClean="0"/>
              <a:t>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Centrer la vue sur </a:t>
            </a:r>
            <a:r>
              <a:rPr lang="fr-FR" b="1" dirty="0" err="1" smtClean="0"/>
              <a:t>Printzheim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Créer un style de surface Territoire ENI</a:t>
            </a:r>
          </a:p>
          <a:p>
            <a:pPr lvl="1"/>
            <a:r>
              <a:rPr lang="fr-FR" dirty="0" smtClean="0"/>
              <a:t>Remplissage en rayures rouges</a:t>
            </a:r>
          </a:p>
          <a:p>
            <a:pPr lvl="1"/>
            <a:r>
              <a:rPr lang="fr-FR" dirty="0" smtClean="0"/>
              <a:t>Délimiter en rouge sombre</a:t>
            </a:r>
          </a:p>
          <a:p>
            <a:endParaRPr lang="fr-FR" dirty="0"/>
          </a:p>
          <a:p>
            <a:r>
              <a:rPr lang="fr-FR" dirty="0" smtClean="0"/>
              <a:t>Créer un territoire ENI autour de </a:t>
            </a:r>
            <a:r>
              <a:rPr lang="fr-FR" b="1" dirty="0" err="1" smtClean="0"/>
              <a:t>Imbsheim</a:t>
            </a:r>
            <a:endParaRPr lang="fr-FR" dirty="0"/>
          </a:p>
          <a:p>
            <a:r>
              <a:rPr lang="fr-FR" dirty="0" smtClean="0"/>
              <a:t>Modifier le territoire ENI pour englober </a:t>
            </a:r>
            <a:r>
              <a:rPr lang="fr-FR" b="1" dirty="0" err="1" smtClean="0"/>
              <a:t>Riedheim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Tracer une FLOT entre </a:t>
            </a:r>
            <a:r>
              <a:rPr lang="fr-FR" b="1" dirty="0" err="1" smtClean="0"/>
              <a:t>Printzheim</a:t>
            </a:r>
            <a:r>
              <a:rPr lang="fr-FR" dirty="0" smtClean="0"/>
              <a:t> et ce territoire ENI</a:t>
            </a:r>
          </a:p>
          <a:p>
            <a:pPr lvl="1"/>
            <a:r>
              <a:rPr lang="fr-FR" dirty="0" smtClean="0"/>
              <a:t>Tirets jaunes, épaisseur de 3 pixels</a:t>
            </a:r>
          </a:p>
        </p:txBody>
      </p:sp>
    </p:spTree>
    <p:extLst>
      <p:ext uri="{BB962C8B-B14F-4D97-AF65-F5344CB8AC3E}">
        <p14:creationId xmlns:p14="http://schemas.microsoft.com/office/powerpoint/2010/main" val="3448961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</a:t>
            </a:r>
            <a:r>
              <a:rPr lang="fr-FR" dirty="0" smtClean="0"/>
              <a:t>deux surfaces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camp </a:t>
            </a:r>
            <a:r>
              <a:rPr lang="fr-FR" dirty="0" smtClean="0"/>
              <a:t>d’</a:t>
            </a:r>
            <a:r>
              <a:rPr lang="fr-FR" dirty="0" err="1" smtClean="0"/>
              <a:t>Oberhoffen</a:t>
            </a:r>
            <a:r>
              <a:rPr lang="fr-FR" dirty="0" smtClean="0"/>
              <a:t> (zone de manœuvre)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</a:t>
            </a:r>
            <a:r>
              <a:rPr lang="fr-FR" dirty="0" smtClean="0"/>
              <a:t>Estienne (bâtiments)</a:t>
            </a:r>
            <a:endParaRPr lang="fr-FR" dirty="0"/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les deux zones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18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une recherche pour n’afficher que les localités située à plus de 270m d’altitude</a:t>
            </a:r>
          </a:p>
          <a:p>
            <a:endParaRPr lang="fr-FR" dirty="0" smtClean="0"/>
          </a:p>
          <a:p>
            <a:r>
              <a:rPr lang="fr-FR" dirty="0" smtClean="0"/>
              <a:t>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à partir des localités résultantes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smtClean="0"/>
              <a:t>geonames_67.csv</a:t>
            </a:r>
          </a:p>
          <a:p>
            <a:endParaRPr lang="fr-FR" dirty="0"/>
          </a:p>
          <a:p>
            <a:r>
              <a:rPr lang="fr-FR" dirty="0" smtClean="0"/>
              <a:t>Créer une carte de chaleur/grille de densité</a:t>
            </a:r>
          </a:p>
          <a:p>
            <a:endParaRPr lang="fr-FR" dirty="0" smtClean="0"/>
          </a:p>
          <a:p>
            <a:r>
              <a:rPr lang="fr-FR" dirty="0" smtClean="0"/>
              <a:t>Créer une grille</a:t>
            </a:r>
          </a:p>
          <a:p>
            <a:pPr lvl="1"/>
            <a:r>
              <a:rPr lang="fr-FR" dirty="0" smtClean="0"/>
              <a:t>Coin gauche situé sur </a:t>
            </a:r>
            <a:r>
              <a:rPr lang="fr-FR" dirty="0" err="1" smtClean="0"/>
              <a:t>Oberhausbergen</a:t>
            </a:r>
            <a:endParaRPr lang="fr-FR" dirty="0" smtClean="0"/>
          </a:p>
          <a:p>
            <a:pPr lvl="1"/>
            <a:r>
              <a:rPr lang="fr-FR" dirty="0" smtClean="0"/>
              <a:t>10 x 10 cases de 1km x 1km</a:t>
            </a:r>
          </a:p>
          <a:p>
            <a:pPr lvl="1"/>
            <a:r>
              <a:rPr lang="fr-FR" dirty="0" smtClean="0"/>
              <a:t>Afficher pour chaque case le nombre de point contenus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une surface englobant les points de la couche </a:t>
            </a:r>
            <a:r>
              <a:rPr lang="fr-FR" b="1" dirty="0"/>
              <a:t>geonames_67.csv</a:t>
            </a:r>
          </a:p>
          <a:p>
            <a:endParaRPr lang="fr-FR" dirty="0"/>
          </a:p>
          <a:p>
            <a:r>
              <a:rPr lang="fr-FR" dirty="0"/>
              <a:t>Créer un point central de cette zone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Trouver le point le plus haut de cette zone</a:t>
            </a:r>
          </a:p>
          <a:p>
            <a:endParaRPr lang="fr-FR" dirty="0"/>
          </a:p>
          <a:p>
            <a:r>
              <a:rPr lang="fr-FR" dirty="0" smtClean="0"/>
              <a:t>Tampon autour du point central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8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relais.csv</a:t>
            </a:r>
          </a:p>
          <a:p>
            <a:endParaRPr lang="fr-FR" dirty="0"/>
          </a:p>
          <a:p>
            <a:r>
              <a:rPr lang="fr-FR" dirty="0" smtClean="0"/>
              <a:t>Effectuer une jointure avec relais_data.csv</a:t>
            </a:r>
          </a:p>
          <a:p>
            <a:pPr lvl="1"/>
            <a:r>
              <a:rPr lang="fr-FR" dirty="0" smtClean="0"/>
              <a:t>Sur l’attribut OBJECTID</a:t>
            </a:r>
          </a:p>
          <a:p>
            <a:pPr lvl="1"/>
            <a:endParaRPr lang="fr-FR" dirty="0"/>
          </a:p>
          <a:p>
            <a:r>
              <a:rPr lang="fr-FR" dirty="0" smtClean="0"/>
              <a:t>Affecter le type « relais » aux points de la couches relais</a:t>
            </a:r>
          </a:p>
          <a:p>
            <a:endParaRPr lang="fr-FR" dirty="0" smtClean="0"/>
          </a:p>
          <a:p>
            <a:r>
              <a:rPr lang="fr-FR" dirty="0" smtClean="0"/>
              <a:t>Générer une zone tampon autour de chaque relais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770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dirty="0"/>
              <a:t>fr_populatedplaces_p.txt</a:t>
            </a:r>
          </a:p>
          <a:p>
            <a:endParaRPr lang="fr-FR" dirty="0" smtClean="0"/>
          </a:p>
          <a:p>
            <a:r>
              <a:rPr lang="fr-FR" dirty="0" smtClean="0"/>
              <a:t>Importer les régions</a:t>
            </a:r>
          </a:p>
          <a:p>
            <a:endParaRPr lang="fr-FR" dirty="0"/>
          </a:p>
          <a:p>
            <a:r>
              <a:rPr lang="fr-FR" dirty="0"/>
              <a:t>Sauvegarder les villes d’alsace dans un nouveau fichier</a:t>
            </a:r>
          </a:p>
          <a:p>
            <a:endParaRPr lang="fr-FR" dirty="0" smtClean="0"/>
          </a:p>
          <a:p>
            <a:r>
              <a:rPr lang="fr-FR" dirty="0" smtClean="0"/>
              <a:t>Trouver le point le plus haut en alsace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dossier </a:t>
            </a:r>
            <a:r>
              <a:rPr lang="fr-FR" b="1" dirty="0" smtClean="0"/>
              <a:t>CARTO/BDORTHO</a:t>
            </a:r>
          </a:p>
          <a:p>
            <a:endParaRPr lang="fr-FR" dirty="0" smtClean="0"/>
          </a:p>
          <a:p>
            <a:r>
              <a:rPr lang="fr-FR" dirty="0" smtClean="0"/>
              <a:t>Importer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</a:t>
            </a:r>
            <a:r>
              <a:rPr lang="fr-FR" dirty="0" smtClean="0"/>
              <a:t>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Importer le vecteur </a:t>
            </a:r>
            <a:r>
              <a:rPr lang="fr-FR" b="1" dirty="0" smtClean="0"/>
              <a:t>zone </a:t>
            </a:r>
            <a:r>
              <a:rPr lang="fr-FR" b="1" dirty="0" err="1" smtClean="0"/>
              <a:t>extraction.shp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Convertir la couche alsace2.tif au format ECW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les couches </a:t>
            </a:r>
            <a:r>
              <a:rPr lang="fr-FR" b="1" dirty="0" smtClean="0"/>
              <a:t>villes alsace</a:t>
            </a:r>
            <a:r>
              <a:rPr lang="fr-FR" dirty="0" smtClean="0"/>
              <a:t> et </a:t>
            </a:r>
            <a:r>
              <a:rPr lang="fr-FR" b="1" dirty="0" smtClean="0"/>
              <a:t>villes ouest</a:t>
            </a:r>
            <a:r>
              <a:rPr lang="fr-FR" dirty="0" smtClean="0"/>
              <a:t> dans le fichier </a:t>
            </a:r>
            <a:r>
              <a:rPr lang="fr-FR" b="1" dirty="0" smtClean="0"/>
              <a:t>toutes </a:t>
            </a:r>
            <a:r>
              <a:rPr lang="fr-FR" b="1" dirty="0" err="1" smtClean="0"/>
              <a:t>villes.kmz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Exporter les données relief en GEOTIFF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Export en tuiles</a:t>
            </a:r>
          </a:p>
          <a:p>
            <a:endParaRPr lang="fr-FR" dirty="0"/>
          </a:p>
          <a:p>
            <a:r>
              <a:rPr lang="fr-FR" dirty="0" smtClean="0"/>
              <a:t>Export des données visibles à l’écran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 des données </a:t>
            </a:r>
            <a:r>
              <a:rPr lang="fr-FR" dirty="0" smtClean="0"/>
              <a:t>dans un rectangle tracé</a:t>
            </a:r>
          </a:p>
          <a:p>
            <a:endParaRPr lang="fr-FR" dirty="0"/>
          </a:p>
          <a:p>
            <a:r>
              <a:rPr lang="fr-FR" dirty="0" smtClean="0"/>
              <a:t>Exporter les couches vecteurs dans un fichier GMP (</a:t>
            </a:r>
            <a:r>
              <a:rPr lang="fr-FR" dirty="0" err="1" smtClean="0"/>
              <a:t>GlobalMapperPackage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4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Lister les localités en « *</a:t>
            </a:r>
            <a:r>
              <a:rPr lang="fr-FR" dirty="0" err="1" smtClean="0"/>
              <a:t>willer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Chercher </a:t>
            </a:r>
            <a:r>
              <a:rPr lang="fr-FR" dirty="0" smtClean="0"/>
              <a:t>la localité </a:t>
            </a:r>
            <a:r>
              <a:rPr lang="fr-FR" dirty="0" smtClean="0"/>
              <a:t>d’</a:t>
            </a:r>
            <a:r>
              <a:rPr lang="fr-FR" b="1" dirty="0" err="1" smtClean="0"/>
              <a:t>Altwiller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Mesurer la distance entre </a:t>
            </a:r>
            <a:r>
              <a:rPr lang="fr-FR" b="1" dirty="0" err="1" smtClean="0"/>
              <a:t>Altwiller</a:t>
            </a:r>
            <a:r>
              <a:rPr lang="fr-FR" dirty="0" smtClean="0"/>
              <a:t> et </a:t>
            </a:r>
            <a:r>
              <a:rPr lang="fr-FR" b="1" dirty="0" err="1" smtClean="0"/>
              <a:t>Diedenorf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/>
              <a:t>Afficher à l’échelle 1:30000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21016</TotalTime>
  <Words>3204</Words>
  <Application>Microsoft Office PowerPoint</Application>
  <PresentationFormat>Grand écran</PresentationFormat>
  <Paragraphs>934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1_Thème Office</vt:lpstr>
      <vt:lpstr>2_Thème Office</vt:lpstr>
      <vt:lpstr>Global Mapper</vt:lpstr>
      <vt:lpstr>Plan</vt:lpstr>
      <vt:lpstr>Consignes</vt:lpstr>
      <vt:lpstr>Drill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5</vt:lpstr>
      <vt:lpstr>Exercice 5</vt:lpstr>
      <vt:lpstr>Exercice 6</vt:lpstr>
      <vt:lpstr>Exercice 6</vt:lpstr>
      <vt:lpstr>Exercice 7</vt:lpstr>
      <vt:lpstr>Exercice 8</vt:lpstr>
      <vt:lpstr>Exercice 9</vt:lpstr>
      <vt:lpstr>Exercice 10</vt:lpstr>
      <vt:lpstr>Drill 2</vt:lpstr>
      <vt:lpstr>Exercice 11</vt:lpstr>
      <vt:lpstr>Exercice 12</vt:lpstr>
      <vt:lpstr>Exercice 13</vt:lpstr>
      <vt:lpstr>Exercice 14</vt:lpstr>
      <vt:lpstr>Exercice 14</vt:lpstr>
      <vt:lpstr>Exercice 15</vt:lpstr>
      <vt:lpstr>Exercice 16</vt:lpstr>
      <vt:lpstr>Exercice 17</vt:lpstr>
      <vt:lpstr>Exercice 17</vt:lpstr>
      <vt:lpstr>Drill 3</vt:lpstr>
      <vt:lpstr>Exercice 1</vt:lpstr>
      <vt:lpstr>Exercice 1</vt:lpstr>
      <vt:lpstr>Exercice 1</vt:lpstr>
      <vt:lpstr>Exercice 2</vt:lpstr>
      <vt:lpstr>Exercice 2</vt:lpstr>
      <vt:lpstr>Exercice 2</vt:lpstr>
      <vt:lpstr>Exercice 3</vt:lpstr>
      <vt:lpstr>Exercice 3</vt:lpstr>
      <vt:lpstr>Exercice 3</vt:lpstr>
      <vt:lpstr>Exercice 4</vt:lpstr>
      <vt:lpstr>Exercice 4</vt:lpstr>
      <vt:lpstr>Exercice 4</vt:lpstr>
      <vt:lpstr>Exercice 4</vt:lpstr>
      <vt:lpstr>Exercice 4</vt:lpstr>
      <vt:lpstr>Exercice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636</cp:revision>
  <dcterms:created xsi:type="dcterms:W3CDTF">2020-01-26T17:11:29Z</dcterms:created>
  <dcterms:modified xsi:type="dcterms:W3CDTF">2022-10-25T14:05:26Z</dcterms:modified>
</cp:coreProperties>
</file>